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410" r:id="rId2"/>
    <p:sldId id="411" r:id="rId3"/>
    <p:sldId id="412" r:id="rId4"/>
    <p:sldId id="415" r:id="rId5"/>
    <p:sldId id="413" r:id="rId6"/>
    <p:sldId id="414" r:id="rId7"/>
    <p:sldId id="416" r:id="rId8"/>
    <p:sldId id="417" r:id="rId9"/>
    <p:sldId id="418" r:id="rId10"/>
    <p:sldId id="419" r:id="rId11"/>
    <p:sldId id="420" r:id="rId12"/>
    <p:sldId id="422" r:id="rId13"/>
    <p:sldId id="425" r:id="rId14"/>
    <p:sldId id="424" r:id="rId15"/>
    <p:sldId id="423" r:id="rId16"/>
    <p:sldId id="426" r:id="rId17"/>
    <p:sldId id="427" r:id="rId18"/>
    <p:sldId id="428" r:id="rId19"/>
    <p:sldId id="429" r:id="rId20"/>
  </p:sldIdLst>
  <p:sldSz cx="12192000" cy="6858000"/>
  <p:notesSz cx="6858000" cy="9144000"/>
  <p:embeddedFontLst>
    <p:embeddedFont>
      <p:font typeface="汉仪中黑简" panose="02010600030101010101" charset="-122"/>
      <p:regular r:id="rId21"/>
    </p:embeddedFont>
    <p:embeddedFont>
      <p:font typeface="字魂布丁体" panose="00000500000000000000" charset="-122"/>
      <p:regular r:id="rId22"/>
    </p:embeddedFont>
    <p:embeddedFont>
      <p:font typeface="字魂联盟综艺体" panose="00000500000000000000" charset="-122"/>
      <p:regular r:id="rId23"/>
    </p:embeddedFont>
    <p:embeddedFont>
      <p:font typeface="微软雅黑" panose="020B0503020204020204" pitchFamily="34" charset="-122"/>
      <p:regular r:id="rId24"/>
      <p:bold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8" userDrawn="1">
          <p15:clr>
            <a:srgbClr val="A4A3A4"/>
          </p15:clr>
        </p15:guide>
        <p15:guide id="2" pos="38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8E5"/>
    <a:srgbClr val="FFFFFF"/>
    <a:srgbClr val="9EBEED"/>
    <a:srgbClr val="F7B8A9"/>
    <a:srgbClr val="FFD699"/>
    <a:srgbClr val="9ADFBF"/>
    <a:srgbClr val="EC5F74"/>
    <a:srgbClr val="DAC082"/>
    <a:srgbClr val="827768"/>
    <a:srgbClr val="8F8C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guide orient="horz" pos="2178"/>
        <p:guide pos="386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2023/6/15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2023/6/15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2023/6/15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2023/6/15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2023/6/15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2023/6/15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2023/6/15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2023/6/15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2023/6/15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2023/6/15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2023/6/15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2023/6/15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6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40904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262524" y="2614295"/>
            <a:ext cx="5734263" cy="1200329"/>
          </a:xfrm>
          <a:prstGeom prst="rect">
            <a:avLst/>
          </a:prstGeom>
          <a:noFill/>
          <a:ln>
            <a:noFill/>
          </a:ln>
        </p:spPr>
        <p:txBody>
          <a:bodyPr wrap="none" rtlCol="0" anchor="t">
            <a:spAutoFit/>
          </a:bodyPr>
          <a:lstStyle/>
          <a:p>
            <a:pPr algn="ctr"/>
            <a:r>
              <a:rPr lang="zh-CN" altLang="en-US" sz="7200" b="1" dirty="0">
                <a:ln w="28575">
                  <a:solidFill>
                    <a:schemeClr val="tx1"/>
                  </a:solidFill>
                  <a:prstDash val="solid"/>
                </a:ln>
                <a:solidFill>
                  <a:schemeClr val="bg1"/>
                </a:solidFill>
                <a:effectLst/>
                <a:latin typeface="字魂联盟综艺体" panose="00000500000000000000" charset="-122"/>
                <a:ea typeface="字魂联盟综艺体" panose="00000500000000000000" charset="-122"/>
              </a:rPr>
              <a:t>永续地牢报告</a:t>
            </a:r>
            <a:endParaRPr lang="en-US" altLang="zh-CN" sz="7200" b="1" dirty="0">
              <a:ln w="28575">
                <a:solidFill>
                  <a:schemeClr val="tx1"/>
                </a:solidFill>
                <a:prstDash val="solid"/>
              </a:ln>
              <a:solidFill>
                <a:schemeClr val="bg1"/>
              </a:solidFill>
              <a:effectLst/>
              <a:latin typeface="字魂联盟综艺体" panose="00000500000000000000" charset="-122"/>
              <a:ea typeface="字魂联盟综艺体" panose="00000500000000000000" charset="-122"/>
            </a:endParaRPr>
          </a:p>
        </p:txBody>
      </p:sp>
      <p:sp>
        <p:nvSpPr>
          <p:cNvPr id="27" name="文本框 26"/>
          <p:cNvSpPr txBox="1"/>
          <p:nvPr/>
        </p:nvSpPr>
        <p:spPr>
          <a:xfrm>
            <a:off x="5139055" y="4301490"/>
            <a:ext cx="2226945" cy="521970"/>
          </a:xfrm>
          <a:prstGeom prst="rect">
            <a:avLst/>
          </a:prstGeom>
          <a:noFill/>
        </p:spPr>
        <p:txBody>
          <a:bodyPr wrap="square" rtlCol="0">
            <a:spAutoFit/>
          </a:bodyPr>
          <a:lstStyle/>
          <a:p>
            <a:r>
              <a:rPr lang="en-US" altLang="zh-CN"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xxx</a:t>
            </a:r>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a:off x="919480" y="1223645"/>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1753235" y="1664335"/>
            <a:ext cx="795655" cy="690880"/>
          </a:xfrm>
          <a:prstGeom prst="hexagon">
            <a:avLst/>
          </a:prstGeom>
          <a:solidFill>
            <a:srgbClr val="9EBEED"/>
          </a:solidFill>
          <a:ln w="19050" cap="rnd">
            <a:solidFill>
              <a:srgbClr val="2B2E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1010285" y="2105660"/>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a:off x="294005" y="2680970"/>
            <a:ext cx="795655" cy="690880"/>
          </a:xfrm>
          <a:prstGeom prst="hexagon">
            <a:avLst/>
          </a:prstGeom>
          <a:solidFill>
            <a:srgbClr val="9ADFBF"/>
          </a:solidFill>
          <a:ln w="22225" cap="rnd">
            <a:solidFill>
              <a:srgbClr val="2B2E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a:off x="1118870" y="2988310"/>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a:off x="1786890" y="3610610"/>
            <a:ext cx="795655" cy="690880"/>
          </a:xfrm>
          <a:prstGeom prst="hexagon">
            <a:avLst/>
          </a:prstGeom>
          <a:solidFill>
            <a:srgbClr val="F7B8A9"/>
          </a:solidFill>
          <a:ln w="19050" cap="rnd">
            <a:solidFill>
              <a:srgbClr val="1D1F3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1715135" y="822960"/>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六边形 28"/>
          <p:cNvSpPr/>
          <p:nvPr/>
        </p:nvSpPr>
        <p:spPr>
          <a:xfrm>
            <a:off x="2501265" y="479425"/>
            <a:ext cx="795655" cy="690880"/>
          </a:xfrm>
          <a:prstGeom prst="hexagon">
            <a:avLst/>
          </a:prstGeom>
          <a:solidFill>
            <a:srgbClr val="FFD699"/>
          </a:solidFill>
          <a:ln w="19050" cap="rnd">
            <a:solidFill>
              <a:srgbClr val="1D1F3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六边形 35"/>
          <p:cNvSpPr/>
          <p:nvPr/>
        </p:nvSpPr>
        <p:spPr>
          <a:xfrm>
            <a:off x="1118870" y="4217035"/>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六边形 36"/>
          <p:cNvSpPr/>
          <p:nvPr/>
        </p:nvSpPr>
        <p:spPr>
          <a:xfrm>
            <a:off x="1971675" y="4485005"/>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1350645" y="1923415"/>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671955" y="1348105"/>
            <a:ext cx="114935" cy="7683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453005" y="984250"/>
            <a:ext cx="133985" cy="6667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441450" y="2816225"/>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791335" y="3571875"/>
            <a:ext cx="95885" cy="13398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108200" y="1513840"/>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975360" y="2710815"/>
            <a:ext cx="153035" cy="10541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2270760" y="4301490"/>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1786890" y="4166235"/>
            <a:ext cx="100330" cy="13525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1715135" y="2217420"/>
            <a:ext cx="133985" cy="6667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89355" y="499745"/>
            <a:ext cx="5253355" cy="706120"/>
            <a:chOff x="9330" y="4199"/>
            <a:chExt cx="8273" cy="1112"/>
          </a:xfrm>
        </p:grpSpPr>
        <p:sp>
          <p:nvSpPr>
            <p:cNvPr id="7" name="文本框 6"/>
            <p:cNvSpPr txBox="1"/>
            <p:nvPr/>
          </p:nvSpPr>
          <p:spPr>
            <a:xfrm>
              <a:off x="10545" y="4199"/>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论文综述</a:t>
              </a:r>
            </a:p>
            <a:p>
              <a:endParaRPr lang="zh-CN" altLang="en-US" sz="1200">
                <a:solidFill>
                  <a:schemeClr val="tx1">
                    <a:lumMod val="50000"/>
                    <a:lumOff val="50000"/>
                  </a:schemeClr>
                </a:solidFill>
                <a:sym typeface="+mn-ea"/>
              </a:endParaRPr>
            </a:p>
          </p:txBody>
        </p:sp>
        <p:sp>
          <p:nvSpPr>
            <p:cNvPr id="28" name="五边形 27"/>
            <p:cNvSpPr/>
            <p:nvPr/>
          </p:nvSpPr>
          <p:spPr>
            <a:xfrm>
              <a:off x="9330" y="4394"/>
              <a:ext cx="1050" cy="479"/>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62" y="4548"/>
              <a:ext cx="185" cy="1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燕尾形 5"/>
          <p:cNvSpPr/>
          <p:nvPr/>
        </p:nvSpPr>
        <p:spPr>
          <a:xfrm>
            <a:off x="3689350" y="2181860"/>
            <a:ext cx="2300605" cy="1158240"/>
          </a:xfrm>
          <a:prstGeom prst="chevron">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8"/>
          <p:cNvSpPr/>
          <p:nvPr/>
        </p:nvSpPr>
        <p:spPr>
          <a:xfrm>
            <a:off x="1708150" y="2181225"/>
            <a:ext cx="2214245" cy="1159510"/>
          </a:xfrm>
          <a:prstGeom prst="homePlate">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燕尾形 9"/>
          <p:cNvSpPr/>
          <p:nvPr/>
        </p:nvSpPr>
        <p:spPr>
          <a:xfrm>
            <a:off x="5807710" y="2182495"/>
            <a:ext cx="2300605" cy="1158240"/>
          </a:xfrm>
          <a:prstGeom prst="chevron">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燕尾形 20"/>
          <p:cNvSpPr/>
          <p:nvPr/>
        </p:nvSpPr>
        <p:spPr>
          <a:xfrm>
            <a:off x="7926070" y="2182495"/>
            <a:ext cx="2300605" cy="1158240"/>
          </a:xfrm>
          <a:prstGeom prst="chevron">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06" name="TextBox 13"/>
          <p:cNvSpPr txBox="1">
            <a:spLocks noChangeArrowheads="1"/>
          </p:cNvSpPr>
          <p:nvPr/>
        </p:nvSpPr>
        <p:spPr bwMode="auto">
          <a:xfrm>
            <a:off x="1437005" y="3867150"/>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单击此处输入标题</a:t>
            </a:r>
          </a:p>
        </p:txBody>
      </p:sp>
      <p:sp>
        <p:nvSpPr>
          <p:cNvPr id="12307" name="TextBox 13"/>
          <p:cNvSpPr txBox="1">
            <a:spLocks noChangeArrowheads="1"/>
          </p:cNvSpPr>
          <p:nvPr/>
        </p:nvSpPr>
        <p:spPr bwMode="auto">
          <a:xfrm>
            <a:off x="1510030" y="4290695"/>
            <a:ext cx="162750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sp>
        <p:nvSpPr>
          <p:cNvPr id="29" name="TextBox 13"/>
          <p:cNvSpPr txBox="1">
            <a:spLocks noChangeArrowheads="1"/>
          </p:cNvSpPr>
          <p:nvPr/>
        </p:nvSpPr>
        <p:spPr bwMode="auto">
          <a:xfrm>
            <a:off x="6070600" y="3867150"/>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单击此处输入标题</a:t>
            </a:r>
          </a:p>
        </p:txBody>
      </p:sp>
      <p:sp>
        <p:nvSpPr>
          <p:cNvPr id="30" name="TextBox 13"/>
          <p:cNvSpPr txBox="1">
            <a:spLocks noChangeArrowheads="1"/>
          </p:cNvSpPr>
          <p:nvPr/>
        </p:nvSpPr>
        <p:spPr bwMode="auto">
          <a:xfrm>
            <a:off x="6143625" y="4290695"/>
            <a:ext cx="162750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sp>
        <p:nvSpPr>
          <p:cNvPr id="33" name="TextBox 13"/>
          <p:cNvSpPr txBox="1">
            <a:spLocks noChangeArrowheads="1"/>
          </p:cNvSpPr>
          <p:nvPr/>
        </p:nvSpPr>
        <p:spPr bwMode="auto">
          <a:xfrm>
            <a:off x="8189595" y="3867150"/>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单击此处输入标题</a:t>
            </a:r>
          </a:p>
        </p:txBody>
      </p:sp>
      <p:sp>
        <p:nvSpPr>
          <p:cNvPr id="34" name="TextBox 13"/>
          <p:cNvSpPr txBox="1">
            <a:spLocks noChangeArrowheads="1"/>
          </p:cNvSpPr>
          <p:nvPr/>
        </p:nvSpPr>
        <p:spPr bwMode="auto">
          <a:xfrm>
            <a:off x="8262620" y="4290695"/>
            <a:ext cx="162750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sp>
        <p:nvSpPr>
          <p:cNvPr id="36" name="TextBox 13"/>
          <p:cNvSpPr txBox="1">
            <a:spLocks noChangeArrowheads="1"/>
          </p:cNvSpPr>
          <p:nvPr/>
        </p:nvSpPr>
        <p:spPr bwMode="auto">
          <a:xfrm>
            <a:off x="3790315" y="3867150"/>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单击此处输入标题</a:t>
            </a:r>
          </a:p>
        </p:txBody>
      </p:sp>
      <p:sp>
        <p:nvSpPr>
          <p:cNvPr id="37" name="TextBox 13"/>
          <p:cNvSpPr txBox="1">
            <a:spLocks noChangeArrowheads="1"/>
          </p:cNvSpPr>
          <p:nvPr/>
        </p:nvSpPr>
        <p:spPr bwMode="auto">
          <a:xfrm>
            <a:off x="3863340" y="4290695"/>
            <a:ext cx="162750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grpSp>
        <p:nvGrpSpPr>
          <p:cNvPr id="46" name="组合 45"/>
          <p:cNvGrpSpPr/>
          <p:nvPr/>
        </p:nvGrpSpPr>
        <p:grpSpPr>
          <a:xfrm>
            <a:off x="8803640" y="2536190"/>
            <a:ext cx="546735" cy="577215"/>
            <a:chOff x="14152" y="1705"/>
            <a:chExt cx="1234" cy="1236"/>
          </a:xfrm>
        </p:grpSpPr>
        <p:sp>
          <p:nvSpPr>
            <p:cNvPr id="47" name="圆角矩形 46"/>
            <p:cNvSpPr/>
            <p:nvPr/>
          </p:nvSpPr>
          <p:spPr>
            <a:xfrm>
              <a:off x="14152" y="1705"/>
              <a:ext cx="1234" cy="881"/>
            </a:xfrm>
            <a:prstGeom prst="roundRect">
              <a:avLst/>
            </a:pr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flipH="1" flipV="1">
              <a:off x="14555" y="2939"/>
              <a:ext cx="517" cy="3"/>
            </a:xfrm>
            <a:prstGeom prst="line">
              <a:avLst/>
            </a:prstGeom>
            <a:ln w="349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4817" y="2586"/>
              <a:ext cx="6" cy="353"/>
            </a:xfrm>
            <a:prstGeom prst="line">
              <a:avLst/>
            </a:prstGeom>
            <a:ln w="349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4457" y="2330"/>
              <a:ext cx="668" cy="0"/>
            </a:xfrm>
            <a:prstGeom prst="line">
              <a:avLst/>
            </a:prstGeom>
            <a:ln w="381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14623" y="1921"/>
              <a:ext cx="502" cy="252"/>
            </a:xfrm>
            <a:prstGeom prst="roundRect">
              <a:avLst/>
            </a:prstGeom>
            <a:solidFill>
              <a:srgbClr val="FFE8C6"/>
            </a:solid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6725285" y="2432050"/>
            <a:ext cx="465455" cy="620395"/>
            <a:chOff x="15368" y="2285"/>
            <a:chExt cx="888" cy="1246"/>
          </a:xfrm>
        </p:grpSpPr>
        <p:cxnSp>
          <p:nvCxnSpPr>
            <p:cNvPr id="53" name="直接连接符 52"/>
            <p:cNvCxnSpPr/>
            <p:nvPr/>
          </p:nvCxnSpPr>
          <p:spPr>
            <a:xfrm flipH="1" flipV="1">
              <a:off x="15684" y="2908"/>
              <a:ext cx="361" cy="2"/>
            </a:xfrm>
            <a:prstGeom prst="line">
              <a:avLst/>
            </a:prstGeom>
            <a:ln w="34925"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5579" y="2615"/>
              <a:ext cx="466" cy="0"/>
            </a:xfrm>
            <a:prstGeom prst="line">
              <a:avLst/>
            </a:prstGeom>
            <a:ln w="3810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15442" y="3134"/>
              <a:ext cx="350" cy="185"/>
            </a:xfrm>
            <a:prstGeom prst="roundRect">
              <a:avLst/>
            </a:prstGeom>
            <a:solidFill>
              <a:srgbClr val="F7B8A9"/>
            </a:solid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折角形 55"/>
            <p:cNvSpPr/>
            <p:nvPr/>
          </p:nvSpPr>
          <p:spPr>
            <a:xfrm>
              <a:off x="15368" y="2285"/>
              <a:ext cx="888" cy="1246"/>
            </a:xfrm>
            <a:prstGeom prst="foldedCorner">
              <a:avLst>
                <a:gd name="adj" fmla="val 41216"/>
              </a:avLst>
            </a:prstGeom>
            <a:noFill/>
            <a:ln w="28575"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2311400" y="2433955"/>
            <a:ext cx="467360" cy="559435"/>
            <a:chOff x="13842" y="1705"/>
            <a:chExt cx="1324" cy="1451"/>
          </a:xfrm>
        </p:grpSpPr>
        <p:sp>
          <p:nvSpPr>
            <p:cNvPr id="58" name="圆角矩形 57"/>
            <p:cNvSpPr/>
            <p:nvPr/>
          </p:nvSpPr>
          <p:spPr>
            <a:xfrm>
              <a:off x="13842" y="2300"/>
              <a:ext cx="1324" cy="857"/>
            </a:xfrm>
            <a:prstGeom prst="roundRect">
              <a:avLst/>
            </a:pr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4367" y="1705"/>
              <a:ext cx="273" cy="248"/>
            </a:xfrm>
            <a:prstGeom prst="ellipse">
              <a:avLst/>
            </a:prstGeom>
            <a:solidFill>
              <a:srgbClr val="C9F2FF"/>
            </a:solid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flipH="1">
              <a:off x="14051" y="1923"/>
              <a:ext cx="331" cy="383"/>
            </a:xfrm>
            <a:prstGeom prst="line">
              <a:avLst/>
            </a:prstGeom>
            <a:ln w="349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4640" y="1888"/>
              <a:ext cx="330" cy="418"/>
            </a:xfrm>
            <a:prstGeom prst="line">
              <a:avLst/>
            </a:prstGeom>
            <a:ln w="349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4169" y="2596"/>
              <a:ext cx="717" cy="0"/>
            </a:xfrm>
            <a:prstGeom prst="line">
              <a:avLst/>
            </a:prstGeom>
            <a:ln w="38100" cap="rnd">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4169" y="2908"/>
              <a:ext cx="717" cy="0"/>
            </a:xfrm>
            <a:prstGeom prst="line">
              <a:avLst/>
            </a:prstGeom>
            <a:ln w="38100" cap="rnd">
              <a:solidFill>
                <a:srgbClr val="9EBEED"/>
              </a:solidFill>
            </a:ln>
          </p:spPr>
          <p:style>
            <a:lnRef idx="1">
              <a:schemeClr val="accent1"/>
            </a:lnRef>
            <a:fillRef idx="0">
              <a:schemeClr val="accent1"/>
            </a:fillRef>
            <a:effectRef idx="0">
              <a:schemeClr val="accent1"/>
            </a:effectRef>
            <a:fontRef idx="minor">
              <a:schemeClr val="tx1"/>
            </a:fontRef>
          </p:style>
        </p:cxnSp>
      </p:grpSp>
      <p:pic>
        <p:nvPicPr>
          <p:cNvPr id="64" name="图片 63" descr="resourc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2135" y="2284730"/>
            <a:ext cx="914400" cy="91440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07685" y="1640205"/>
            <a:ext cx="1530985" cy="1420495"/>
          </a:xfrm>
          <a:prstGeom prst="rect">
            <a:avLst/>
          </a:prstGeom>
          <a:noFill/>
          <a:ln w="34925" cap="rnd">
            <a:solidFill>
              <a:srgbClr val="FFD69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07686" y="2145030"/>
            <a:ext cx="64135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rPr>
              <a:t>3</a:t>
            </a:r>
          </a:p>
        </p:txBody>
      </p:sp>
      <p:sp>
        <p:nvSpPr>
          <p:cNvPr id="9" name="文本框 8"/>
          <p:cNvSpPr txBox="1"/>
          <p:nvPr/>
        </p:nvSpPr>
        <p:spPr>
          <a:xfrm>
            <a:off x="4007803" y="3936414"/>
            <a:ext cx="4482465" cy="646331"/>
          </a:xfrm>
          <a:prstGeom prst="rect">
            <a:avLst/>
          </a:prstGeom>
          <a:noFill/>
        </p:spPr>
        <p:txBody>
          <a:bodyPr wrap="square" rtlCol="0">
            <a:spAutoFit/>
          </a:bodyPr>
          <a:lstStyle/>
          <a:p>
            <a:pPr algn="ctr">
              <a:buClrTx/>
              <a:buSzTx/>
              <a:buFontTx/>
            </a:pPr>
            <a:r>
              <a:rPr lang="zh-CN" altLang="en-US" sz="3600" dirty="0">
                <a:solidFill>
                  <a:schemeClr val="bg1"/>
                </a:solidFill>
                <a:latin typeface="字魂联盟综艺体" panose="00000500000000000000" charset="-122"/>
                <a:ea typeface="字魂联盟综艺体" panose="00000500000000000000" charset="-122"/>
                <a:cs typeface="字魂联盟综艺体" panose="00000500000000000000" charset="-122"/>
              </a:rPr>
              <a:t>实际演示</a:t>
            </a:r>
            <a:endParaRPr lang="zh-CN" altLang="en-US" sz="1200" dirty="0">
              <a:solidFill>
                <a:schemeClr val="tx1">
                  <a:lumMod val="50000"/>
                  <a:lumOff val="50000"/>
                </a:schemeClr>
              </a:solidFill>
              <a:sym typeface="+mn-ea"/>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12520" y="499745"/>
            <a:ext cx="5253355" cy="706120"/>
            <a:chOff x="9330" y="5787"/>
            <a:chExt cx="8273" cy="1112"/>
          </a:xfrm>
        </p:grpSpPr>
        <p:sp>
          <p:nvSpPr>
            <p:cNvPr id="9" name="文本框 8"/>
            <p:cNvSpPr txBox="1"/>
            <p:nvPr/>
          </p:nvSpPr>
          <p:spPr>
            <a:xfrm>
              <a:off x="10545" y="5787"/>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研究的成果与应用</a:t>
              </a:r>
            </a:p>
            <a:p>
              <a:endParaRPr lang="zh-CN" altLang="en-US" sz="1200">
                <a:solidFill>
                  <a:schemeClr val="tx1">
                    <a:lumMod val="50000"/>
                    <a:lumOff val="50000"/>
                  </a:schemeClr>
                </a:solidFill>
                <a:sym typeface="+mn-ea"/>
              </a:endParaRPr>
            </a:p>
          </p:txBody>
        </p:sp>
        <p:sp>
          <p:nvSpPr>
            <p:cNvPr id="29" name="五边形 28"/>
            <p:cNvSpPr/>
            <p:nvPr/>
          </p:nvSpPr>
          <p:spPr>
            <a:xfrm>
              <a:off x="9330" y="6000"/>
              <a:ext cx="1050" cy="479"/>
            </a:xfrm>
            <a:prstGeom prst="homePlate">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994" y="6154"/>
              <a:ext cx="185" cy="1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流程图: 库存数据 4"/>
          <p:cNvSpPr/>
          <p:nvPr/>
        </p:nvSpPr>
        <p:spPr>
          <a:xfrm>
            <a:off x="1954530" y="2555240"/>
            <a:ext cx="2070735" cy="1000760"/>
          </a:xfrm>
          <a:prstGeom prst="flowChartOnlineStorage">
            <a:avLst/>
          </a:prstGeom>
          <a:noFill/>
          <a:ln>
            <a:solidFill>
              <a:srgbClr val="FFD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库存数据 6"/>
          <p:cNvSpPr/>
          <p:nvPr/>
        </p:nvSpPr>
        <p:spPr>
          <a:xfrm rot="10800000" flipH="1">
            <a:off x="4105275" y="2555240"/>
            <a:ext cx="2070735" cy="1000760"/>
          </a:xfrm>
          <a:prstGeom prst="flowChartOnlineStorage">
            <a:avLst/>
          </a:prstGeom>
          <a:noFill/>
          <a:ln>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库存数据 9"/>
          <p:cNvSpPr/>
          <p:nvPr/>
        </p:nvSpPr>
        <p:spPr>
          <a:xfrm rot="10800000" flipH="1">
            <a:off x="6242685" y="2555240"/>
            <a:ext cx="2070735" cy="1000760"/>
          </a:xfrm>
          <a:prstGeom prst="flowChartOnlineStorage">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库存数据 20"/>
          <p:cNvSpPr/>
          <p:nvPr/>
        </p:nvSpPr>
        <p:spPr>
          <a:xfrm rot="10800000" flipH="1">
            <a:off x="8313420" y="2555240"/>
            <a:ext cx="2070735" cy="1000760"/>
          </a:xfrm>
          <a:prstGeom prst="flowChartOnlineStorage">
            <a:avLst/>
          </a:prstGeom>
          <a:noFill/>
          <a:ln>
            <a:solidFill>
              <a:srgbClr val="F7B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271235" y="2856294"/>
            <a:ext cx="1210005" cy="398780"/>
          </a:xfrm>
          <a:prstGeom prst="rect">
            <a:avLst/>
          </a:prstGeom>
        </p:spPr>
        <p:txBody>
          <a:bodyPr wrap="square">
            <a:spAutoFit/>
          </a:bodyPr>
          <a:lstStyle/>
          <a:p>
            <a:r>
              <a:rPr lang="zh-CN" altLang="en-US" sz="2000" b="1" dirty="0">
                <a:solidFill>
                  <a:schemeClr val="bg1"/>
                </a:solidFill>
                <a:latin typeface="汉仪中黑简" panose="02010600000101010101" charset="-122"/>
                <a:ea typeface="汉仪中黑简" panose="02010600000101010101" charset="-122"/>
              </a:rPr>
              <a:t>添加标题</a:t>
            </a:r>
          </a:p>
        </p:txBody>
      </p:sp>
      <p:sp>
        <p:nvSpPr>
          <p:cNvPr id="26" name="矩形 25"/>
          <p:cNvSpPr/>
          <p:nvPr/>
        </p:nvSpPr>
        <p:spPr>
          <a:xfrm>
            <a:off x="1875155" y="3723640"/>
            <a:ext cx="2037715" cy="1691005"/>
          </a:xfrm>
          <a:prstGeom prst="rect">
            <a:avLst/>
          </a:prstGeom>
        </p:spPr>
        <p:txBody>
          <a:bodyPr wrap="square">
            <a:spAutoFit/>
          </a:bodyPr>
          <a:lstStyle/>
          <a:p>
            <a:pPr algn="l">
              <a:lnSpc>
                <a:spcPct val="130000"/>
              </a:lnSpc>
            </a:pPr>
            <a:r>
              <a:rPr lang="zh-CN" altLang="en-US" sz="1600" dirty="0">
                <a:solidFill>
                  <a:schemeClr val="bg1"/>
                </a:solidFill>
                <a:latin typeface="汉仪中黑简" panose="02010600000101010101" charset="-122"/>
                <a:ea typeface="汉仪中黑简" panose="02010600000101010101" charset="-122"/>
              </a:rPr>
              <a:t>点击输入简要文本内容，文字内容需概况精炼的说明该分项内容</a:t>
            </a:r>
          </a:p>
          <a:p>
            <a:pPr>
              <a:lnSpc>
                <a:spcPct val="130000"/>
              </a:lnSpc>
            </a:pPr>
            <a:endParaRPr lang="zh-CN" altLang="en-US" sz="1600" dirty="0">
              <a:solidFill>
                <a:schemeClr val="bg1"/>
              </a:solidFill>
              <a:latin typeface="汉仪中黑简" panose="02010600000101010101" charset="-122"/>
              <a:ea typeface="汉仪中黑简" panose="02010600000101010101" charset="-122"/>
            </a:endParaRPr>
          </a:p>
        </p:txBody>
      </p:sp>
      <p:sp>
        <p:nvSpPr>
          <p:cNvPr id="27" name="矩形 26"/>
          <p:cNvSpPr/>
          <p:nvPr/>
        </p:nvSpPr>
        <p:spPr>
          <a:xfrm>
            <a:off x="4380070" y="2856929"/>
            <a:ext cx="1210005" cy="398780"/>
          </a:xfrm>
          <a:prstGeom prst="rect">
            <a:avLst/>
          </a:prstGeom>
        </p:spPr>
        <p:txBody>
          <a:bodyPr wrap="square">
            <a:spAutoFit/>
          </a:bodyPr>
          <a:lstStyle/>
          <a:p>
            <a:r>
              <a:rPr lang="zh-CN" altLang="en-US" sz="2000" b="1" dirty="0">
                <a:solidFill>
                  <a:schemeClr val="bg1"/>
                </a:solidFill>
                <a:latin typeface="汉仪中黑简" panose="02010600000101010101" charset="-122"/>
                <a:ea typeface="汉仪中黑简" panose="02010600000101010101" charset="-122"/>
              </a:rPr>
              <a:t>添加标题</a:t>
            </a:r>
          </a:p>
        </p:txBody>
      </p:sp>
      <p:sp>
        <p:nvSpPr>
          <p:cNvPr id="30" name="矩形 29"/>
          <p:cNvSpPr/>
          <p:nvPr/>
        </p:nvSpPr>
        <p:spPr>
          <a:xfrm>
            <a:off x="6498430" y="2856929"/>
            <a:ext cx="1210005" cy="398780"/>
          </a:xfrm>
          <a:prstGeom prst="rect">
            <a:avLst/>
          </a:prstGeom>
        </p:spPr>
        <p:txBody>
          <a:bodyPr wrap="square">
            <a:spAutoFit/>
          </a:bodyPr>
          <a:lstStyle/>
          <a:p>
            <a:r>
              <a:rPr lang="zh-CN" altLang="en-US" sz="2000" b="1" dirty="0">
                <a:solidFill>
                  <a:schemeClr val="bg1"/>
                </a:solidFill>
                <a:latin typeface="汉仪中黑简" panose="02010600000101010101" charset="-122"/>
                <a:ea typeface="汉仪中黑简" panose="02010600000101010101" charset="-122"/>
              </a:rPr>
              <a:t>添加标题</a:t>
            </a:r>
          </a:p>
        </p:txBody>
      </p:sp>
      <p:sp>
        <p:nvSpPr>
          <p:cNvPr id="31" name="矩形 30"/>
          <p:cNvSpPr/>
          <p:nvPr/>
        </p:nvSpPr>
        <p:spPr>
          <a:xfrm>
            <a:off x="8645365" y="2856929"/>
            <a:ext cx="1210005" cy="398780"/>
          </a:xfrm>
          <a:prstGeom prst="rect">
            <a:avLst/>
          </a:prstGeom>
        </p:spPr>
        <p:txBody>
          <a:bodyPr wrap="square">
            <a:spAutoFit/>
          </a:bodyPr>
          <a:lstStyle/>
          <a:p>
            <a:r>
              <a:rPr lang="zh-CN" altLang="en-US" sz="2000" b="1" dirty="0">
                <a:solidFill>
                  <a:schemeClr val="bg1"/>
                </a:solidFill>
                <a:latin typeface="汉仪中黑简" panose="02010600000101010101" charset="-122"/>
                <a:ea typeface="汉仪中黑简" panose="02010600000101010101" charset="-122"/>
              </a:rPr>
              <a:t>添加标题</a:t>
            </a:r>
          </a:p>
        </p:txBody>
      </p:sp>
      <p:sp>
        <p:nvSpPr>
          <p:cNvPr id="32" name="矩形 31"/>
          <p:cNvSpPr/>
          <p:nvPr/>
        </p:nvSpPr>
        <p:spPr>
          <a:xfrm>
            <a:off x="4204970" y="3723640"/>
            <a:ext cx="2037715" cy="1691005"/>
          </a:xfrm>
          <a:prstGeom prst="rect">
            <a:avLst/>
          </a:prstGeom>
        </p:spPr>
        <p:txBody>
          <a:bodyPr wrap="square">
            <a:spAutoFit/>
          </a:bodyPr>
          <a:lstStyle/>
          <a:p>
            <a:pPr algn="l">
              <a:lnSpc>
                <a:spcPct val="130000"/>
              </a:lnSpc>
            </a:pPr>
            <a:r>
              <a:rPr lang="zh-CN" altLang="en-US" sz="1600" dirty="0">
                <a:solidFill>
                  <a:schemeClr val="bg1"/>
                </a:solidFill>
                <a:latin typeface="汉仪中黑简" panose="02010600000101010101" charset="-122"/>
                <a:ea typeface="汉仪中黑简" panose="02010600000101010101" charset="-122"/>
              </a:rPr>
              <a:t>点击输入简要文本内容，文字内容需概况精炼的说明该分项内容</a:t>
            </a:r>
          </a:p>
          <a:p>
            <a:pPr>
              <a:lnSpc>
                <a:spcPct val="130000"/>
              </a:lnSpc>
            </a:pPr>
            <a:endParaRPr lang="zh-CN" altLang="en-US" sz="1600" dirty="0">
              <a:solidFill>
                <a:schemeClr val="bg1"/>
              </a:solidFill>
              <a:latin typeface="汉仪中黑简" panose="02010600000101010101" charset="-122"/>
              <a:ea typeface="汉仪中黑简" panose="02010600000101010101" charset="-122"/>
            </a:endParaRPr>
          </a:p>
        </p:txBody>
      </p:sp>
      <p:sp>
        <p:nvSpPr>
          <p:cNvPr id="34" name="矩形 33"/>
          <p:cNvSpPr/>
          <p:nvPr/>
        </p:nvSpPr>
        <p:spPr>
          <a:xfrm>
            <a:off x="6428105" y="3723640"/>
            <a:ext cx="2037715" cy="1691005"/>
          </a:xfrm>
          <a:prstGeom prst="rect">
            <a:avLst/>
          </a:prstGeom>
        </p:spPr>
        <p:txBody>
          <a:bodyPr wrap="square">
            <a:spAutoFit/>
          </a:bodyPr>
          <a:lstStyle/>
          <a:p>
            <a:pPr algn="l">
              <a:lnSpc>
                <a:spcPct val="130000"/>
              </a:lnSpc>
            </a:pPr>
            <a:r>
              <a:rPr lang="zh-CN" altLang="en-US" sz="1600" dirty="0">
                <a:solidFill>
                  <a:schemeClr val="bg1"/>
                </a:solidFill>
                <a:latin typeface="汉仪中黑简" panose="02010600000101010101" charset="-122"/>
                <a:ea typeface="汉仪中黑简" panose="02010600000101010101" charset="-122"/>
              </a:rPr>
              <a:t>点击输入简要文本内容，文字内容需概况精炼的说明该分项内容</a:t>
            </a:r>
          </a:p>
          <a:p>
            <a:pPr>
              <a:lnSpc>
                <a:spcPct val="130000"/>
              </a:lnSpc>
            </a:pPr>
            <a:endParaRPr lang="zh-CN" altLang="en-US" sz="1600" dirty="0">
              <a:solidFill>
                <a:schemeClr val="bg1"/>
              </a:solidFill>
              <a:latin typeface="汉仪中黑简" panose="02010600000101010101" charset="-122"/>
              <a:ea typeface="汉仪中黑简" panose="02010600000101010101" charset="-122"/>
            </a:endParaRPr>
          </a:p>
        </p:txBody>
      </p:sp>
      <p:sp>
        <p:nvSpPr>
          <p:cNvPr id="35" name="矩形 34"/>
          <p:cNvSpPr/>
          <p:nvPr/>
        </p:nvSpPr>
        <p:spPr>
          <a:xfrm>
            <a:off x="8527415" y="3723640"/>
            <a:ext cx="2037715" cy="1691005"/>
          </a:xfrm>
          <a:prstGeom prst="rect">
            <a:avLst/>
          </a:prstGeom>
        </p:spPr>
        <p:txBody>
          <a:bodyPr wrap="square">
            <a:spAutoFit/>
          </a:bodyPr>
          <a:lstStyle/>
          <a:p>
            <a:pPr algn="l">
              <a:lnSpc>
                <a:spcPct val="130000"/>
              </a:lnSpc>
            </a:pPr>
            <a:r>
              <a:rPr lang="zh-CN" altLang="en-US" sz="1600" dirty="0">
                <a:solidFill>
                  <a:schemeClr val="bg1"/>
                </a:solidFill>
                <a:latin typeface="汉仪中黑简" panose="02010600000101010101" charset="-122"/>
                <a:ea typeface="汉仪中黑简" panose="02010600000101010101" charset="-122"/>
              </a:rPr>
              <a:t>点击输入简要文本内容，文字内容需概况精炼的说明该分项内容</a:t>
            </a:r>
          </a:p>
          <a:p>
            <a:pPr>
              <a:lnSpc>
                <a:spcPct val="130000"/>
              </a:lnSpc>
            </a:pPr>
            <a:endParaRPr lang="zh-CN" altLang="en-US" sz="1600" dirty="0">
              <a:solidFill>
                <a:schemeClr val="bg1"/>
              </a:solidFill>
              <a:latin typeface="汉仪中黑简" panose="02010600000101010101" charset="-122"/>
              <a:ea typeface="汉仪中黑简" panose="02010600000101010101" charset="-122"/>
            </a:endParaRPr>
          </a:p>
        </p:txBody>
      </p:sp>
      <p:grpSp>
        <p:nvGrpSpPr>
          <p:cNvPr id="85" name="组合 84"/>
          <p:cNvGrpSpPr/>
          <p:nvPr/>
        </p:nvGrpSpPr>
        <p:grpSpPr>
          <a:xfrm>
            <a:off x="2595880" y="1515110"/>
            <a:ext cx="595630" cy="662305"/>
            <a:chOff x="14063" y="899"/>
            <a:chExt cx="1198" cy="1646"/>
          </a:xfrm>
        </p:grpSpPr>
        <p:sp>
          <p:nvSpPr>
            <p:cNvPr id="72" name="矩形 71"/>
            <p:cNvSpPr/>
            <p:nvPr/>
          </p:nvSpPr>
          <p:spPr>
            <a:xfrm>
              <a:off x="14063" y="1855"/>
              <a:ext cx="1199" cy="218"/>
            </a:xfrm>
            <a:prstGeom prst="rect">
              <a:avLst/>
            </a:prstGeom>
            <a:solidFill>
              <a:srgbClr val="A6C4CE"/>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4063" y="1040"/>
              <a:ext cx="1199" cy="815"/>
            </a:xfrm>
            <a:prstGeom prst="rect">
              <a:avLst/>
            </a:prstGeom>
            <a:solidFill>
              <a:srgbClr val="F8F2D8"/>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14413" y="899"/>
              <a:ext cx="499" cy="705"/>
              <a:chOff x="12054" y="1705"/>
              <a:chExt cx="499" cy="705"/>
            </a:xfrm>
            <a:solidFill>
              <a:schemeClr val="tx2">
                <a:lumMod val="50000"/>
                <a:lumOff val="50000"/>
              </a:schemeClr>
            </a:solidFill>
          </p:grpSpPr>
          <p:sp>
            <p:nvSpPr>
              <p:cNvPr id="79" name="矩形 78"/>
              <p:cNvSpPr/>
              <p:nvPr/>
            </p:nvSpPr>
            <p:spPr>
              <a:xfrm>
                <a:off x="12054" y="1705"/>
                <a:ext cx="499" cy="544"/>
              </a:xfrm>
              <a:prstGeom prst="rect">
                <a:avLst/>
              </a:prstGeom>
              <a:solidFill>
                <a:srgbClr val="FBDFE3"/>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12055" y="2248"/>
                <a:ext cx="498" cy="162"/>
              </a:xfrm>
              <a:prstGeom prst="rect">
                <a:avLst/>
              </a:prstGeom>
              <a:solidFill>
                <a:srgbClr val="FBDFE3"/>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矩形 81"/>
            <p:cNvSpPr/>
            <p:nvPr/>
          </p:nvSpPr>
          <p:spPr>
            <a:xfrm>
              <a:off x="14553" y="2072"/>
              <a:ext cx="219" cy="353"/>
            </a:xfrm>
            <a:prstGeom prst="rect">
              <a:avLst/>
            </a:prstGeom>
            <a:solidFill>
              <a:schemeClr val="accent4">
                <a:lumMod val="20000"/>
                <a:lumOff val="80000"/>
              </a:schemeClr>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14250" y="2425"/>
              <a:ext cx="841" cy="120"/>
            </a:xfrm>
            <a:prstGeom prst="rect">
              <a:avLst/>
            </a:prstGeom>
            <a:solidFill>
              <a:schemeClr val="accent4">
                <a:lumMod val="20000"/>
                <a:lumOff val="80000"/>
              </a:schemeClr>
            </a:solidFill>
            <a:ln w="2857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4849495" y="1588135"/>
            <a:ext cx="684530" cy="589280"/>
            <a:chOff x="4212" y="4536"/>
            <a:chExt cx="1290" cy="1057"/>
          </a:xfrm>
        </p:grpSpPr>
        <p:sp>
          <p:nvSpPr>
            <p:cNvPr id="37" name="矩形 36"/>
            <p:cNvSpPr/>
            <p:nvPr/>
          </p:nvSpPr>
          <p:spPr>
            <a:xfrm rot="2460000">
              <a:off x="4627" y="4543"/>
              <a:ext cx="518" cy="947"/>
            </a:xfrm>
            <a:prstGeom prst="rect">
              <a:avLst/>
            </a:prstGeom>
            <a:solidFill>
              <a:srgbClr val="95CEB4"/>
            </a:solid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同侧圆角矩形 37"/>
            <p:cNvSpPr/>
            <p:nvPr/>
          </p:nvSpPr>
          <p:spPr>
            <a:xfrm rot="2460000">
              <a:off x="4984" y="4536"/>
              <a:ext cx="518" cy="140"/>
            </a:xfrm>
            <a:prstGeom prst="round2SameRect">
              <a:avLst/>
            </a:prstGeom>
            <a:solidFill>
              <a:schemeClr val="accent6"/>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rot="2460000" flipV="1">
              <a:off x="4212" y="5385"/>
              <a:ext cx="538" cy="209"/>
            </a:xfrm>
            <a:prstGeom prst="triangle">
              <a:avLst/>
            </a:prstGeom>
            <a:solidFill>
              <a:srgbClr val="F8F2D8"/>
            </a:solidFill>
            <a:ln w="25400">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flipH="1">
              <a:off x="4558" y="4666"/>
              <a:ext cx="517" cy="522"/>
            </a:xfrm>
            <a:prstGeom prst="line">
              <a:avLst/>
            </a:prstGeom>
            <a:ln w="41275">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4658" y="4798"/>
              <a:ext cx="517" cy="522"/>
            </a:xfrm>
            <a:prstGeom prst="line">
              <a:avLst/>
            </a:prstGeom>
            <a:ln w="41275">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7011035" y="1706880"/>
            <a:ext cx="697865" cy="549275"/>
            <a:chOff x="3378" y="957"/>
            <a:chExt cx="1446" cy="1070"/>
          </a:xfrm>
        </p:grpSpPr>
        <p:grpSp>
          <p:nvGrpSpPr>
            <p:cNvPr id="43" name="组合 42"/>
            <p:cNvGrpSpPr/>
            <p:nvPr/>
          </p:nvGrpSpPr>
          <p:grpSpPr>
            <a:xfrm>
              <a:off x="3842" y="1113"/>
              <a:ext cx="701" cy="592"/>
              <a:chOff x="4308" y="2413"/>
              <a:chExt cx="701" cy="592"/>
            </a:xfrm>
          </p:grpSpPr>
          <p:sp>
            <p:nvSpPr>
              <p:cNvPr id="44" name="流程图: 数据 43"/>
              <p:cNvSpPr/>
              <p:nvPr/>
            </p:nvSpPr>
            <p:spPr>
              <a:xfrm>
                <a:off x="4308" y="2413"/>
                <a:ext cx="265" cy="592"/>
              </a:xfrm>
              <a:prstGeom prst="flowChartInputOutput">
                <a:avLst/>
              </a:prstGeom>
              <a:solidFill>
                <a:srgbClr val="FFCC5C"/>
              </a:solid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流程图: 数据 44"/>
              <p:cNvSpPr/>
              <p:nvPr/>
            </p:nvSpPr>
            <p:spPr>
              <a:xfrm>
                <a:off x="4543" y="2488"/>
                <a:ext cx="280" cy="517"/>
              </a:xfrm>
              <a:prstGeom prst="flowChartInputOutput">
                <a:avLst/>
              </a:prstGeom>
              <a:solidFill>
                <a:schemeClr val="accent6">
                  <a:lumMod val="40000"/>
                  <a:lumOff val="60000"/>
                </a:schemeClr>
              </a:solid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数据 45"/>
              <p:cNvSpPr/>
              <p:nvPr/>
            </p:nvSpPr>
            <p:spPr>
              <a:xfrm>
                <a:off x="4745" y="2692"/>
                <a:ext cx="265" cy="313"/>
              </a:xfrm>
              <a:prstGeom prst="flowChartInputOutput">
                <a:avLst/>
              </a:prstGeom>
              <a:solidFill>
                <a:srgbClr val="A6C4CE"/>
              </a:solidFill>
              <a:ln w="317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7" name="直接连接符 46"/>
            <p:cNvCxnSpPr/>
            <p:nvPr/>
          </p:nvCxnSpPr>
          <p:spPr>
            <a:xfrm flipV="1">
              <a:off x="3378" y="1705"/>
              <a:ext cx="1447" cy="19"/>
            </a:xfrm>
            <a:prstGeom prst="line">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3674" y="957"/>
              <a:ext cx="14" cy="1071"/>
            </a:xfrm>
            <a:prstGeom prst="line">
              <a:avLst/>
            </a:prstGeom>
            <a:ln w="285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9328785" y="1604645"/>
            <a:ext cx="434975" cy="652145"/>
            <a:chOff x="15976" y="2709"/>
            <a:chExt cx="1322" cy="1989"/>
          </a:xfrm>
        </p:grpSpPr>
        <p:sp>
          <p:nvSpPr>
            <p:cNvPr id="57" name="矩形 56"/>
            <p:cNvSpPr/>
            <p:nvPr/>
          </p:nvSpPr>
          <p:spPr>
            <a:xfrm>
              <a:off x="15976" y="2830"/>
              <a:ext cx="1323" cy="1868"/>
            </a:xfrm>
            <a:prstGeom prst="rect">
              <a:avLst/>
            </a:prstGeom>
            <a:noFill/>
            <a:ln w="28575"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6310" y="3228"/>
              <a:ext cx="654" cy="344"/>
            </a:xfrm>
            <a:prstGeom prst="rect">
              <a:avLst/>
            </a:prstGeom>
            <a:solidFill>
              <a:srgbClr val="CFAFE7"/>
            </a:solidFill>
            <a:ln w="28575"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p:nvPr/>
          </p:nvCxnSpPr>
          <p:spPr>
            <a:xfrm>
              <a:off x="16255" y="3880"/>
              <a:ext cx="763" cy="0"/>
            </a:xfrm>
            <a:prstGeom prst="line">
              <a:avLst/>
            </a:prstGeom>
            <a:ln w="3175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6255" y="4032"/>
              <a:ext cx="763" cy="0"/>
            </a:xfrm>
            <a:prstGeom prst="line">
              <a:avLst/>
            </a:prstGeom>
            <a:ln w="3175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6255" y="4195"/>
              <a:ext cx="763" cy="0"/>
            </a:xfrm>
            <a:prstGeom prst="line">
              <a:avLst/>
            </a:prstGeom>
            <a:ln w="3175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6255" y="4334"/>
              <a:ext cx="763" cy="0"/>
            </a:xfrm>
            <a:prstGeom prst="line">
              <a:avLst/>
            </a:prstGeom>
            <a:ln w="3175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6194" y="2710"/>
              <a:ext cx="13" cy="289"/>
            </a:xfrm>
            <a:prstGeom prst="line">
              <a:avLst/>
            </a:prstGeom>
            <a:ln w="381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7018" y="2709"/>
              <a:ext cx="13" cy="289"/>
            </a:xfrm>
            <a:prstGeom prst="line">
              <a:avLst/>
            </a:prstGeom>
            <a:ln w="381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8"/>
                                        </p:tgtEl>
                                        <p:attrNameLst>
                                          <p:attrName>ppt_y</p:attrName>
                                        </p:attrNameLst>
                                      </p:cBhvr>
                                      <p:tavLst>
                                        <p:tav tm="0">
                                          <p:val>
                                            <p:strVal val="#ppt_y"/>
                                          </p:val>
                                        </p:tav>
                                        <p:tav tm="100000">
                                          <p:val>
                                            <p:strVal val="#ppt_y"/>
                                          </p:val>
                                        </p:tav>
                                      </p:tavLst>
                                    </p:anim>
                                    <p:anim calcmode="lin" valueType="num">
                                      <p:cBhvr>
                                        <p:cTn id="9"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8"/>
                                        </p:tgtEl>
                                      </p:cBhvr>
                                    </p:animEffect>
                                  </p:childTnLst>
                                </p:cTn>
                              </p:par>
                            </p:childTnLst>
                          </p:cTn>
                        </p:par>
                        <p:par>
                          <p:cTn id="12" fill="hold">
                            <p:stCondLst>
                              <p:cond delay="649"/>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6"/>
                                        </p:tgtEl>
                                        <p:attrNameLst>
                                          <p:attrName>ppt_y</p:attrName>
                                        </p:attrNameLst>
                                      </p:cBhvr>
                                      <p:tavLst>
                                        <p:tav tm="0">
                                          <p:val>
                                            <p:strVal val="#ppt_y"/>
                                          </p:val>
                                        </p:tav>
                                        <p:tav tm="100000">
                                          <p:val>
                                            <p:strVal val="#ppt_y"/>
                                          </p:val>
                                        </p:tav>
                                      </p:tavLst>
                                    </p:anim>
                                    <p:anim calcmode="lin" valueType="num">
                                      <p:cBhvr>
                                        <p:cTn id="17"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6"/>
                                        </p:tgtEl>
                                      </p:cBhvr>
                                    </p:animEffect>
                                  </p:childTnLst>
                                </p:cTn>
                              </p:par>
                            </p:childTnLst>
                          </p:cTn>
                        </p:par>
                        <p:par>
                          <p:cTn id="20" fill="hold">
                            <p:stCondLst>
                              <p:cond delay="2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7"/>
                                        </p:tgtEl>
                                        <p:attrNameLst>
                                          <p:attrName>ppt_y</p:attrName>
                                        </p:attrNameLst>
                                      </p:cBhvr>
                                      <p:tavLst>
                                        <p:tav tm="0">
                                          <p:val>
                                            <p:strVal val="#ppt_y"/>
                                          </p:val>
                                        </p:tav>
                                        <p:tav tm="100000">
                                          <p:val>
                                            <p:strVal val="#ppt_y"/>
                                          </p:val>
                                        </p:tav>
                                      </p:tavLst>
                                    </p:anim>
                                    <p:anim calcmode="lin" valueType="num">
                                      <p:cBhvr>
                                        <p:cTn id="25"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7"/>
                                        </p:tgtEl>
                                      </p:cBhvr>
                                    </p:animEffect>
                                  </p:childTnLst>
                                </p:cTn>
                              </p:par>
                            </p:childTnLst>
                          </p:cTn>
                        </p:par>
                        <p:par>
                          <p:cTn id="28" fill="hold">
                            <p:stCondLst>
                              <p:cond delay="31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30"/>
                                        </p:tgtEl>
                                        <p:attrNameLst>
                                          <p:attrName>ppt_y</p:attrName>
                                        </p:attrNameLst>
                                      </p:cBhvr>
                                      <p:tavLst>
                                        <p:tav tm="0">
                                          <p:val>
                                            <p:strVal val="#ppt_y"/>
                                          </p:val>
                                        </p:tav>
                                        <p:tav tm="100000">
                                          <p:val>
                                            <p:strVal val="#ppt_y"/>
                                          </p:val>
                                        </p:tav>
                                      </p:tavLst>
                                    </p:anim>
                                    <p:anim calcmode="lin" valueType="num">
                                      <p:cBhvr>
                                        <p:cTn id="33"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30"/>
                                        </p:tgtEl>
                                      </p:cBhvr>
                                    </p:animEffect>
                                  </p:childTnLst>
                                </p:cTn>
                              </p:par>
                            </p:childTnLst>
                          </p:cTn>
                        </p:par>
                        <p:par>
                          <p:cTn id="36" fill="hold">
                            <p:stCondLst>
                              <p:cond delay="380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1"/>
                                        </p:tgtEl>
                                        <p:attrNameLst>
                                          <p:attrName>ppt_y</p:attrName>
                                        </p:attrNameLst>
                                      </p:cBhvr>
                                      <p:tavLst>
                                        <p:tav tm="0">
                                          <p:val>
                                            <p:strVal val="#ppt_y"/>
                                          </p:val>
                                        </p:tav>
                                        <p:tav tm="100000">
                                          <p:val>
                                            <p:strVal val="#ppt_y"/>
                                          </p:val>
                                        </p:tav>
                                      </p:tavLst>
                                    </p:anim>
                                    <p:anim calcmode="lin" valueType="num">
                                      <p:cBhvr>
                                        <p:cTn id="41"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31"/>
                                        </p:tgtEl>
                                      </p:cBhvr>
                                    </p:animEffect>
                                  </p:childTnLst>
                                </p:cTn>
                              </p:par>
                            </p:childTnLst>
                          </p:cTn>
                        </p:par>
                        <p:par>
                          <p:cTn id="44" fill="hold">
                            <p:stCondLst>
                              <p:cond delay="4449"/>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32"/>
                                        </p:tgtEl>
                                        <p:attrNameLst>
                                          <p:attrName>ppt_y</p:attrName>
                                        </p:attrNameLst>
                                      </p:cBhvr>
                                      <p:tavLst>
                                        <p:tav tm="0">
                                          <p:val>
                                            <p:strVal val="#ppt_y"/>
                                          </p:val>
                                        </p:tav>
                                        <p:tav tm="100000">
                                          <p:val>
                                            <p:strVal val="#ppt_y"/>
                                          </p:val>
                                        </p:tav>
                                      </p:tavLst>
                                    </p:anim>
                                    <p:anim calcmode="lin" valueType="num">
                                      <p:cBhvr>
                                        <p:cTn id="4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32"/>
                                        </p:tgtEl>
                                      </p:cBhvr>
                                    </p:animEffect>
                                  </p:childTnLst>
                                </p:cTn>
                              </p:par>
                            </p:childTnLst>
                          </p:cTn>
                        </p:par>
                        <p:par>
                          <p:cTn id="52" fill="hold">
                            <p:stCondLst>
                              <p:cond delay="630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34"/>
                                        </p:tgtEl>
                                        <p:attrNameLst>
                                          <p:attrName>ppt_y</p:attrName>
                                        </p:attrNameLst>
                                      </p:cBhvr>
                                      <p:tavLst>
                                        <p:tav tm="0">
                                          <p:val>
                                            <p:strVal val="#ppt_y"/>
                                          </p:val>
                                        </p:tav>
                                        <p:tav tm="100000">
                                          <p:val>
                                            <p:strVal val="#ppt_y"/>
                                          </p:val>
                                        </p:tav>
                                      </p:tavLst>
                                    </p:anim>
                                    <p:anim calcmode="lin" valueType="num">
                                      <p:cBhvr>
                                        <p:cTn id="57"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34"/>
                                        </p:tgtEl>
                                      </p:cBhvr>
                                    </p:animEffect>
                                  </p:childTnLst>
                                </p:cTn>
                              </p:par>
                            </p:childTnLst>
                          </p:cTn>
                        </p:par>
                        <p:par>
                          <p:cTn id="60" fill="hold">
                            <p:stCondLst>
                              <p:cond delay="8149"/>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35"/>
                                        </p:tgtEl>
                                        <p:attrNameLst>
                                          <p:attrName>ppt_y</p:attrName>
                                        </p:attrNameLst>
                                      </p:cBhvr>
                                      <p:tavLst>
                                        <p:tav tm="0">
                                          <p:val>
                                            <p:strVal val="#ppt_y"/>
                                          </p:val>
                                        </p:tav>
                                        <p:tav tm="100000">
                                          <p:val>
                                            <p:strVal val="#ppt_y"/>
                                          </p:val>
                                        </p:tav>
                                      </p:tavLst>
                                    </p:anim>
                                    <p:anim calcmode="lin" valueType="num">
                                      <p:cBhvr>
                                        <p:cTn id="65"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6" grpId="0"/>
      <p:bldP spid="27" grpId="0"/>
      <p:bldP spid="30" grpId="0"/>
      <p:bldP spid="31" grpId="0"/>
      <p:bldP spid="32" grpId="0"/>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07685" y="1640205"/>
            <a:ext cx="1530985" cy="1420495"/>
          </a:xfrm>
          <a:prstGeom prst="rect">
            <a:avLst/>
          </a:prstGeom>
          <a:noFill/>
          <a:ln w="34925" cap="rnd">
            <a:solidFill>
              <a:srgbClr val="FFD69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07686" y="2145030"/>
            <a:ext cx="64135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rPr>
              <a:t>4</a:t>
            </a:r>
          </a:p>
        </p:txBody>
      </p:sp>
      <p:sp>
        <p:nvSpPr>
          <p:cNvPr id="9" name="文本框 8"/>
          <p:cNvSpPr txBox="1"/>
          <p:nvPr/>
        </p:nvSpPr>
        <p:spPr>
          <a:xfrm>
            <a:off x="4879975" y="3971925"/>
            <a:ext cx="2872105" cy="646331"/>
          </a:xfrm>
          <a:prstGeom prst="rect">
            <a:avLst/>
          </a:prstGeom>
          <a:noFill/>
        </p:spPr>
        <p:txBody>
          <a:bodyPr wrap="square" rtlCol="0">
            <a:spAutoFit/>
          </a:bodyPr>
          <a:lstStyle/>
          <a:p>
            <a:pPr algn="l">
              <a:buClrTx/>
              <a:buSzTx/>
              <a:buFontTx/>
            </a:pPr>
            <a:r>
              <a:rPr lang="zh-CN" altLang="en-US" sz="3600" dirty="0">
                <a:solidFill>
                  <a:schemeClr val="bg1"/>
                </a:solidFill>
                <a:latin typeface="字魂联盟综艺体" panose="00000500000000000000" charset="-122"/>
                <a:ea typeface="字魂联盟综艺体" panose="00000500000000000000" charset="-122"/>
                <a:cs typeface="字魂联盟综艺体" panose="00000500000000000000" charset="-122"/>
                <a:sym typeface="+mn-ea"/>
              </a:rPr>
              <a:t>回顾及总结</a:t>
            </a:r>
            <a:endParaRPr lang="zh-CN" altLang="en-US" sz="1200" dirty="0">
              <a:solidFill>
                <a:schemeClr val="tx1">
                  <a:lumMod val="50000"/>
                  <a:lumOff val="50000"/>
                </a:schemeClr>
              </a:solidFill>
              <a:sym typeface="+mn-ea"/>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13155" y="499745"/>
            <a:ext cx="5253990" cy="523240"/>
            <a:chOff x="9330" y="5787"/>
            <a:chExt cx="8274" cy="824"/>
          </a:xfrm>
        </p:grpSpPr>
        <p:sp>
          <p:nvSpPr>
            <p:cNvPr id="9" name="文本框 8"/>
            <p:cNvSpPr txBox="1"/>
            <p:nvPr/>
          </p:nvSpPr>
          <p:spPr>
            <a:xfrm>
              <a:off x="10545" y="5787"/>
              <a:ext cx="7059" cy="824"/>
            </a:xfrm>
            <a:prstGeom prst="rect">
              <a:avLst/>
            </a:prstGeom>
            <a:noFill/>
          </p:spPr>
          <p:txBody>
            <a:bodyPr wrap="square" rtlCol="0">
              <a:spAutoFit/>
            </a:bodyPr>
            <a:lstStyle/>
            <a:p>
              <a:pPr algn="l">
                <a:buClrTx/>
                <a:buSzTx/>
                <a:buFontTx/>
              </a:pPr>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回顾</a:t>
              </a:r>
              <a:endParaRPr lang="zh-CN" altLang="en-US" sz="1200" dirty="0">
                <a:solidFill>
                  <a:schemeClr val="tx1">
                    <a:lumMod val="50000"/>
                    <a:lumOff val="50000"/>
                  </a:schemeClr>
                </a:solidFill>
                <a:sym typeface="+mn-ea"/>
              </a:endParaRPr>
            </a:p>
          </p:txBody>
        </p:sp>
        <p:sp>
          <p:nvSpPr>
            <p:cNvPr id="29" name="五边形 28"/>
            <p:cNvSpPr/>
            <p:nvPr/>
          </p:nvSpPr>
          <p:spPr>
            <a:xfrm>
              <a:off x="9330" y="6000"/>
              <a:ext cx="1050" cy="479"/>
            </a:xfrm>
            <a:prstGeom prst="homePlate">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994" y="6154"/>
              <a:ext cx="185" cy="1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521" name="TextBox 13"/>
          <p:cNvSpPr txBox="1"/>
          <p:nvPr/>
        </p:nvSpPr>
        <p:spPr>
          <a:xfrm>
            <a:off x="5277960" y="2413635"/>
            <a:ext cx="1373188" cy="861774"/>
          </a:xfrm>
          <a:prstGeom prst="rect">
            <a:avLst/>
          </a:prstGeom>
          <a:noFill/>
          <a:ln w="9525">
            <a:noFill/>
          </a:ln>
        </p:spPr>
        <p:txBody>
          <a:bodyPr lIns="0" tIns="0" rIns="0" bIns="0">
            <a:spAutoFit/>
          </a:bodyPr>
          <a:lstStyle/>
          <a:p>
            <a:pPr algn="ctr" defTabSz="1216025" eaLnBrk="1" hangingPunct="1">
              <a:spcBef>
                <a:spcPct val="20000"/>
              </a:spcBef>
            </a:pPr>
            <a:r>
              <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rPr>
              <a:t>未实现原因</a:t>
            </a:r>
          </a:p>
        </p:txBody>
      </p:sp>
      <p:sp>
        <p:nvSpPr>
          <p:cNvPr id="5" name="流程图: 显示 4"/>
          <p:cNvSpPr/>
          <p:nvPr/>
        </p:nvSpPr>
        <p:spPr>
          <a:xfrm>
            <a:off x="7532370" y="2184400"/>
            <a:ext cx="2166620" cy="1169670"/>
          </a:xfrm>
          <a:prstGeom prst="flowChartDisplay">
            <a:avLst/>
          </a:prstGeom>
          <a:noFill/>
          <a:ln>
            <a:solidFill>
              <a:srgbClr val="FFD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显示 5"/>
          <p:cNvSpPr/>
          <p:nvPr/>
        </p:nvSpPr>
        <p:spPr>
          <a:xfrm flipH="1">
            <a:off x="2317750" y="2185035"/>
            <a:ext cx="2166620" cy="1169670"/>
          </a:xfrm>
          <a:prstGeom prst="flowChartDisplay">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192712" y="2036127"/>
            <a:ext cx="1543685" cy="1466215"/>
          </a:xfrm>
          <a:prstGeom prst="ellipse">
            <a:avLst/>
          </a:prstGeom>
          <a:noFill/>
          <a:ln>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p:nvPr/>
        </p:nvSpPr>
        <p:spPr>
          <a:xfrm>
            <a:off x="2540636" y="2553612"/>
            <a:ext cx="1682113" cy="430887"/>
          </a:xfrm>
          <a:prstGeom prst="rect">
            <a:avLst/>
          </a:prstGeom>
          <a:noFill/>
          <a:ln w="9525">
            <a:noFill/>
          </a:ln>
        </p:spPr>
        <p:txBody>
          <a:bodyPr wrap="square" lIns="0" tIns="0" rIns="0" bIns="0">
            <a:spAutoFit/>
          </a:bodyPr>
          <a:lstStyle/>
          <a:p>
            <a:pPr algn="ctr" defTabSz="1216025" eaLnBrk="1" hangingPunct="1">
              <a:spcBef>
                <a:spcPct val="20000"/>
              </a:spcBef>
            </a:pPr>
            <a:r>
              <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rPr>
              <a:t>开发技术</a:t>
            </a:r>
          </a:p>
        </p:txBody>
      </p:sp>
      <p:sp>
        <p:nvSpPr>
          <p:cNvPr id="26" name="TextBox 13"/>
          <p:cNvSpPr txBox="1"/>
          <p:nvPr/>
        </p:nvSpPr>
        <p:spPr>
          <a:xfrm>
            <a:off x="7843838" y="2552283"/>
            <a:ext cx="1543683" cy="430887"/>
          </a:xfrm>
          <a:prstGeom prst="rect">
            <a:avLst/>
          </a:prstGeom>
          <a:noFill/>
          <a:ln w="9525">
            <a:noFill/>
          </a:ln>
        </p:spPr>
        <p:txBody>
          <a:bodyPr wrap="square" lIns="0" tIns="0" rIns="0" bIns="0">
            <a:spAutoFit/>
          </a:bodyPr>
          <a:lstStyle/>
          <a:p>
            <a:pPr algn="ctr" defTabSz="1216025" eaLnBrk="1" hangingPunct="1">
              <a:spcBef>
                <a:spcPct val="20000"/>
              </a:spcBef>
            </a:pPr>
            <a:r>
              <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rPr>
              <a:t>版本管理</a:t>
            </a:r>
          </a:p>
        </p:txBody>
      </p:sp>
      <p:sp>
        <p:nvSpPr>
          <p:cNvPr id="6157" name="矩形 13"/>
          <p:cNvSpPr/>
          <p:nvPr/>
        </p:nvSpPr>
        <p:spPr>
          <a:xfrm>
            <a:off x="2075180" y="3774440"/>
            <a:ext cx="2651125" cy="930576"/>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组内成员能力有限，未能在有限时间内完全掌握所有开发需要知识。</a:t>
            </a:r>
          </a:p>
        </p:txBody>
      </p:sp>
      <p:sp>
        <p:nvSpPr>
          <p:cNvPr id="27" name="矩形 13"/>
          <p:cNvSpPr/>
          <p:nvPr/>
        </p:nvSpPr>
        <p:spPr>
          <a:xfrm>
            <a:off x="7385685" y="3774440"/>
            <a:ext cx="2651125" cy="930576"/>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组内成员在使用</a:t>
            </a:r>
            <a:r>
              <a:rPr lang="en-US" altLang="zh-CN" sz="1400" dirty="0">
                <a:solidFill>
                  <a:schemeClr val="bg2"/>
                </a:solidFill>
                <a:latin typeface="汉仪中黑简" panose="02010600000101010101" charset="-122"/>
                <a:ea typeface="汉仪中黑简" panose="02010600000101010101" charset="-122"/>
                <a:sym typeface="Arial" panose="020B0604020202020204" pitchFamily="34" charset="0"/>
              </a:rPr>
              <a:t>GitHub</a:t>
            </a: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时版本管理失误，导致进度回退，开发时间缩短。</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521"/>
                                        </p:tgtEl>
                                        <p:attrNameLst>
                                          <p:attrName>style.visibility</p:attrName>
                                        </p:attrNameLst>
                                      </p:cBhvr>
                                      <p:to>
                                        <p:strVal val="visible"/>
                                      </p:to>
                                    </p:set>
                                    <p:animEffect transition="in" filter="wipe(left)">
                                      <p:cBhvr>
                                        <p:cTn id="7" dur="500"/>
                                        <p:tgtEl>
                                          <p:spTgt spid="215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1" grpId="0"/>
      <p:bldP spid="21"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51255" y="499745"/>
            <a:ext cx="5253990" cy="523240"/>
            <a:chOff x="9330" y="5787"/>
            <a:chExt cx="8274" cy="824"/>
          </a:xfrm>
        </p:grpSpPr>
        <p:sp>
          <p:nvSpPr>
            <p:cNvPr id="9" name="文本框 8"/>
            <p:cNvSpPr txBox="1"/>
            <p:nvPr/>
          </p:nvSpPr>
          <p:spPr>
            <a:xfrm>
              <a:off x="10545" y="5787"/>
              <a:ext cx="7059" cy="824"/>
            </a:xfrm>
            <a:prstGeom prst="rect">
              <a:avLst/>
            </a:prstGeom>
            <a:noFill/>
          </p:spPr>
          <p:txBody>
            <a:bodyPr wrap="square" rtlCol="0">
              <a:spAutoFit/>
            </a:bodyPr>
            <a:lstStyle/>
            <a:p>
              <a:pPr algn="l">
                <a:buClrTx/>
                <a:buSzTx/>
                <a:buFontTx/>
              </a:pPr>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总结</a:t>
              </a:r>
              <a:endParaRPr lang="zh-CN" altLang="en-US" sz="1200" dirty="0">
                <a:solidFill>
                  <a:schemeClr val="tx1">
                    <a:lumMod val="50000"/>
                    <a:lumOff val="50000"/>
                  </a:schemeClr>
                </a:solidFill>
                <a:sym typeface="+mn-ea"/>
              </a:endParaRPr>
            </a:p>
          </p:txBody>
        </p:sp>
        <p:sp>
          <p:nvSpPr>
            <p:cNvPr id="29" name="五边形 28"/>
            <p:cNvSpPr/>
            <p:nvPr/>
          </p:nvSpPr>
          <p:spPr>
            <a:xfrm>
              <a:off x="9330" y="6000"/>
              <a:ext cx="1050" cy="479"/>
            </a:xfrm>
            <a:prstGeom prst="homePlate">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994" y="6154"/>
              <a:ext cx="185" cy="1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721" name="Text Box 25"/>
          <p:cNvSpPr txBox="1"/>
          <p:nvPr/>
        </p:nvSpPr>
        <p:spPr>
          <a:xfrm>
            <a:off x="1146175" y="1664970"/>
            <a:ext cx="3149600" cy="460375"/>
          </a:xfrm>
          <a:prstGeom prst="rect">
            <a:avLst/>
          </a:prstGeom>
          <a:noFill/>
          <a:ln w="9525">
            <a:noFill/>
          </a:ln>
        </p:spPr>
        <p:txBody>
          <a:bodyPr anchor="t">
            <a:spAutoFit/>
          </a:bodyPr>
          <a:lstStyle/>
          <a:p>
            <a:pPr eaLnBrk="0" hangingPunct="0">
              <a:buFont typeface="Arial" panose="020B0604020202020204" pitchFamily="34" charset="0"/>
              <a:buNone/>
            </a:pPr>
            <a:r>
              <a:rPr lang="zh-CN" altLang="en-US" sz="2400" b="1" dirty="0">
                <a:solidFill>
                  <a:schemeClr val="bg1"/>
                </a:solidFill>
                <a:latin typeface="汉仪中黑简" panose="02010600000101010101" charset="-122"/>
                <a:ea typeface="汉仪中黑简" panose="02010600000101010101" charset="-122"/>
              </a:rPr>
              <a:t>课程学习</a:t>
            </a:r>
          </a:p>
        </p:txBody>
      </p:sp>
      <p:sp>
        <p:nvSpPr>
          <p:cNvPr id="29723" name="Text Box 27"/>
          <p:cNvSpPr txBox="1"/>
          <p:nvPr/>
        </p:nvSpPr>
        <p:spPr>
          <a:xfrm>
            <a:off x="1131888" y="2150745"/>
            <a:ext cx="6481762" cy="338554"/>
          </a:xfrm>
          <a:prstGeom prst="rect">
            <a:avLst/>
          </a:prstGeom>
          <a:noFill/>
          <a:ln w="9525">
            <a:noFill/>
          </a:ln>
        </p:spPr>
        <p:txBody>
          <a:bodyPr anchor="t">
            <a:spAutoFit/>
          </a:bodyPr>
          <a:lstStyle/>
          <a:p>
            <a:pPr eaLnBrk="0" hangingPunct="0">
              <a:buFont typeface="Arial" panose="020B0604020202020204" pitchFamily="34" charset="0"/>
              <a:buNone/>
            </a:pPr>
            <a:r>
              <a:rPr lang="zh-CN" altLang="en-US" sz="1600" i="1" dirty="0">
                <a:solidFill>
                  <a:schemeClr val="bg1"/>
                </a:solidFill>
                <a:latin typeface="汉仪中黑简" panose="02010600000101010101" charset="-122"/>
                <a:ea typeface="汉仪中黑简" panose="02010600000101010101" charset="-122"/>
              </a:rPr>
              <a:t>我没想好这段话怎么写 或者干脆就不写什么东西上去</a:t>
            </a:r>
          </a:p>
        </p:txBody>
      </p:sp>
      <p:sp>
        <p:nvSpPr>
          <p:cNvPr id="21" name="直角上箭头 20"/>
          <p:cNvSpPr/>
          <p:nvPr/>
        </p:nvSpPr>
        <p:spPr>
          <a:xfrm>
            <a:off x="9116060" y="2374900"/>
            <a:ext cx="2315845" cy="2386330"/>
          </a:xfrm>
          <a:prstGeom prst="bentUpArrow">
            <a:avLst/>
          </a:prstGeom>
          <a:noFill/>
          <a:ln>
            <a:solidFill>
              <a:srgbClr val="F7B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过程 25"/>
          <p:cNvSpPr/>
          <p:nvPr/>
        </p:nvSpPr>
        <p:spPr>
          <a:xfrm>
            <a:off x="1398905" y="3705860"/>
            <a:ext cx="2367280" cy="1390015"/>
          </a:xfrm>
          <a:prstGeom prst="flowChartProcess">
            <a:avLst/>
          </a:prstGeom>
          <a:noFill/>
          <a:ln>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过程 26"/>
          <p:cNvSpPr/>
          <p:nvPr/>
        </p:nvSpPr>
        <p:spPr>
          <a:xfrm>
            <a:off x="4037965" y="3705860"/>
            <a:ext cx="2367280" cy="1390015"/>
          </a:xfrm>
          <a:prstGeom prst="flowChartProcess">
            <a:avLst/>
          </a:prstGeom>
          <a:noFill/>
          <a:ln>
            <a:solidFill>
              <a:srgbClr val="FFD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过程 27"/>
          <p:cNvSpPr/>
          <p:nvPr/>
        </p:nvSpPr>
        <p:spPr>
          <a:xfrm>
            <a:off x="6621780" y="3705860"/>
            <a:ext cx="2367280" cy="1390015"/>
          </a:xfrm>
          <a:prstGeom prst="flowChartProcess">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99" name="Text Box 10"/>
          <p:cNvSpPr txBox="1">
            <a:spLocks noChangeArrowheads="1"/>
          </p:cNvSpPr>
          <p:nvPr/>
        </p:nvSpPr>
        <p:spPr bwMode="auto">
          <a:xfrm>
            <a:off x="1818005" y="4176973"/>
            <a:ext cx="1527412" cy="461665"/>
          </a:xfrm>
          <a:prstGeom prst="rect">
            <a:avLst/>
          </a:prstGeom>
          <a:solidFill>
            <a:srgbClr val="9ADF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charset="0"/>
              </a:defRPr>
            </a:lvl1pPr>
            <a:lvl2pPr marL="742950" indent="-285750">
              <a:buFont typeface="Arial" panose="020B0604020202020204" pitchFamily="34" charset="0"/>
              <a:defRPr>
                <a:solidFill>
                  <a:schemeClr val="tx1"/>
                </a:solidFill>
                <a:latin typeface="Calibri" panose="020F0502020204030204" charset="0"/>
              </a:defRPr>
            </a:lvl2pPr>
            <a:lvl3pPr marL="1143000" indent="-228600">
              <a:buFont typeface="Arial" panose="020B0604020202020204" pitchFamily="34" charset="0"/>
              <a:defRPr>
                <a:solidFill>
                  <a:schemeClr val="tx1"/>
                </a:solidFill>
                <a:latin typeface="Calibri" panose="020F0502020204030204" charset="0"/>
              </a:defRPr>
            </a:lvl3pPr>
            <a:lvl4pPr marL="1600200" indent="-228600">
              <a:buFont typeface="Arial" panose="020B0604020202020204" pitchFamily="34" charset="0"/>
              <a:defRPr>
                <a:solidFill>
                  <a:schemeClr val="tx1"/>
                </a:solidFill>
                <a:latin typeface="Calibri" panose="020F0502020204030204" charset="0"/>
              </a:defRPr>
            </a:lvl4pPr>
            <a:lvl5pPr marL="2057400" indent="-228600">
              <a:buFont typeface="Arial" panose="020B0604020202020204" pitchFamily="34" charset="0"/>
              <a:defRPr>
                <a:solidFill>
                  <a:schemeClr val="tx1"/>
                </a:solidFill>
                <a:latin typeface="Calibri" panose="020F050202020403020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9pPr>
          </a:lstStyle>
          <a:p>
            <a:pPr fontAlgn="base"/>
            <a:r>
              <a:rPr lang="zh-CN" altLang="en-US" sz="2400" b="1" strike="noStrike" noProof="1">
                <a:solidFill>
                  <a:schemeClr val="bg1"/>
                </a:solidFill>
                <a:latin typeface="汉仪中黑简" panose="02010600000101010101" charset="-122"/>
                <a:ea typeface="汉仪中黑简" panose="02010600000101010101" charset="-122"/>
                <a:cs typeface="+mn-cs"/>
              </a:rPr>
              <a:t>开发流程</a:t>
            </a:r>
            <a:endParaRPr lang="zh-CN" altLang="en-US" sz="2400" b="1" strike="noStrike" noProof="1">
              <a:solidFill>
                <a:schemeClr val="bg1"/>
              </a:solidFill>
              <a:latin typeface="汉仪中黑简" panose="02010600000101010101" charset="-122"/>
              <a:ea typeface="汉仪中黑简" panose="02010600000101010101" charset="-122"/>
            </a:endParaRPr>
          </a:p>
        </p:txBody>
      </p:sp>
      <p:sp>
        <p:nvSpPr>
          <p:cNvPr id="30" name="Text Box 10"/>
          <p:cNvSpPr txBox="1">
            <a:spLocks noChangeArrowheads="1"/>
          </p:cNvSpPr>
          <p:nvPr/>
        </p:nvSpPr>
        <p:spPr bwMode="auto">
          <a:xfrm>
            <a:off x="4485521" y="4172585"/>
            <a:ext cx="1472167" cy="461665"/>
          </a:xfrm>
          <a:prstGeom prst="rect">
            <a:avLst/>
          </a:prstGeom>
          <a:solidFill>
            <a:srgbClr val="FFD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charset="0"/>
              </a:defRPr>
            </a:lvl1pPr>
            <a:lvl2pPr marL="742950" indent="-285750">
              <a:buFont typeface="Arial" panose="020B0604020202020204" pitchFamily="34" charset="0"/>
              <a:defRPr>
                <a:solidFill>
                  <a:schemeClr val="tx1"/>
                </a:solidFill>
                <a:latin typeface="Calibri" panose="020F0502020204030204" charset="0"/>
              </a:defRPr>
            </a:lvl2pPr>
            <a:lvl3pPr marL="1143000" indent="-228600">
              <a:buFont typeface="Arial" panose="020B0604020202020204" pitchFamily="34" charset="0"/>
              <a:defRPr>
                <a:solidFill>
                  <a:schemeClr val="tx1"/>
                </a:solidFill>
                <a:latin typeface="Calibri" panose="020F0502020204030204" charset="0"/>
              </a:defRPr>
            </a:lvl3pPr>
            <a:lvl4pPr marL="1600200" indent="-228600">
              <a:buFont typeface="Arial" panose="020B0604020202020204" pitchFamily="34" charset="0"/>
              <a:defRPr>
                <a:solidFill>
                  <a:schemeClr val="tx1"/>
                </a:solidFill>
                <a:latin typeface="Calibri" panose="020F0502020204030204" charset="0"/>
              </a:defRPr>
            </a:lvl4pPr>
            <a:lvl5pPr marL="2057400" indent="-228600">
              <a:buFont typeface="Arial" panose="020B0604020202020204" pitchFamily="34" charset="0"/>
              <a:defRPr>
                <a:solidFill>
                  <a:schemeClr val="tx1"/>
                </a:solidFill>
                <a:latin typeface="Calibri" panose="020F050202020403020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9pPr>
          </a:lstStyle>
          <a:p>
            <a:pPr fontAlgn="base"/>
            <a:r>
              <a:rPr lang="zh-CN" altLang="en-US" sz="2400" b="1" strike="noStrike" noProof="1">
                <a:solidFill>
                  <a:schemeClr val="bg1"/>
                </a:solidFill>
                <a:latin typeface="汉仪中黑简" panose="02010600000101010101" charset="-122"/>
                <a:ea typeface="汉仪中黑简" panose="02010600000101010101" charset="-122"/>
                <a:cs typeface="+mn-cs"/>
              </a:rPr>
              <a:t>项目技术</a:t>
            </a:r>
          </a:p>
        </p:txBody>
      </p:sp>
      <p:sp>
        <p:nvSpPr>
          <p:cNvPr id="31" name="Text Box 10"/>
          <p:cNvSpPr txBox="1">
            <a:spLocks noChangeArrowheads="1"/>
          </p:cNvSpPr>
          <p:nvPr/>
        </p:nvSpPr>
        <p:spPr bwMode="auto">
          <a:xfrm>
            <a:off x="7070230" y="4212897"/>
            <a:ext cx="1450695" cy="461665"/>
          </a:xfrm>
          <a:prstGeom prst="rect">
            <a:avLst/>
          </a:prstGeom>
          <a:solidFill>
            <a:srgbClr val="9EBE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charset="0"/>
              </a:defRPr>
            </a:lvl1pPr>
            <a:lvl2pPr marL="742950" indent="-285750">
              <a:buFont typeface="Arial" panose="020B0604020202020204" pitchFamily="34" charset="0"/>
              <a:defRPr>
                <a:solidFill>
                  <a:schemeClr val="tx1"/>
                </a:solidFill>
                <a:latin typeface="Calibri" panose="020F0502020204030204" charset="0"/>
              </a:defRPr>
            </a:lvl2pPr>
            <a:lvl3pPr marL="1143000" indent="-228600">
              <a:buFont typeface="Arial" panose="020B0604020202020204" pitchFamily="34" charset="0"/>
              <a:defRPr>
                <a:solidFill>
                  <a:schemeClr val="tx1"/>
                </a:solidFill>
                <a:latin typeface="Calibri" panose="020F0502020204030204" charset="0"/>
              </a:defRPr>
            </a:lvl3pPr>
            <a:lvl4pPr marL="1600200" indent="-228600">
              <a:buFont typeface="Arial" panose="020B0604020202020204" pitchFamily="34" charset="0"/>
              <a:defRPr>
                <a:solidFill>
                  <a:schemeClr val="tx1"/>
                </a:solidFill>
                <a:latin typeface="Calibri" panose="020F0502020204030204" charset="0"/>
              </a:defRPr>
            </a:lvl4pPr>
            <a:lvl5pPr marL="2057400" indent="-228600">
              <a:buFont typeface="Arial" panose="020B0604020202020204" pitchFamily="34" charset="0"/>
              <a:defRPr>
                <a:solidFill>
                  <a:schemeClr val="tx1"/>
                </a:solidFill>
                <a:latin typeface="Calibri" panose="020F050202020403020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9pPr>
          </a:lstStyle>
          <a:p>
            <a:pPr fontAlgn="base"/>
            <a:r>
              <a:rPr lang="zh-CN" altLang="en-US" sz="2400" b="1" strike="noStrike" noProof="1">
                <a:solidFill>
                  <a:schemeClr val="bg1"/>
                </a:solidFill>
                <a:latin typeface="汉仪中黑简" panose="02010600000101010101" charset="-122"/>
                <a:ea typeface="汉仪中黑简" panose="02010600000101010101" charset="-122"/>
                <a:cs typeface="+mn-cs"/>
              </a:rPr>
              <a:t>组内协作</a:t>
            </a:r>
            <a:endParaRPr lang="zh-CN" altLang="en-US" sz="2400" b="1" strike="noStrike" noProof="1">
              <a:solidFill>
                <a:schemeClr val="bg1"/>
              </a:solidFill>
              <a:latin typeface="汉仪中黑简" panose="02010600000101010101" charset="-122"/>
              <a:ea typeface="汉仪中黑简" panose="0201060000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721"/>
                                        </p:tgtEl>
                                        <p:attrNameLst>
                                          <p:attrName>style.visibility</p:attrName>
                                        </p:attrNameLst>
                                      </p:cBhvr>
                                      <p:to>
                                        <p:strVal val="visible"/>
                                      </p:to>
                                    </p:set>
                                    <p:animEffect transition="in" filter="wipe(left)">
                                      <p:cBhvr>
                                        <p:cTn id="7" dur="500"/>
                                        <p:tgtEl>
                                          <p:spTgt spid="297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723"/>
                                        </p:tgtEl>
                                        <p:attrNameLst>
                                          <p:attrName>style.visibility</p:attrName>
                                        </p:attrNameLst>
                                      </p:cBhvr>
                                      <p:to>
                                        <p:strVal val="visible"/>
                                      </p:to>
                                    </p:set>
                                    <p:animEffect transition="in" filter="fade">
                                      <p:cBhvr>
                                        <p:cTn id="11" dur="500"/>
                                        <p:tgtEl>
                                          <p:spTgt spid="29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1" grpId="0" bldLvl="0"/>
      <p:bldP spid="29723" grpId="0" bldLvl="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51255" y="572770"/>
            <a:ext cx="5253355" cy="706120"/>
            <a:chOff x="9330" y="7498"/>
            <a:chExt cx="8273" cy="1112"/>
          </a:xfrm>
        </p:grpSpPr>
        <p:sp>
          <p:nvSpPr>
            <p:cNvPr id="10" name="文本框 9"/>
            <p:cNvSpPr txBox="1"/>
            <p:nvPr/>
          </p:nvSpPr>
          <p:spPr>
            <a:xfrm>
              <a:off x="10545" y="7498"/>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建议与结论</a:t>
              </a:r>
            </a:p>
            <a:p>
              <a:endParaRPr lang="zh-CN" altLang="en-US" sz="1200">
                <a:solidFill>
                  <a:schemeClr val="tx1">
                    <a:lumMod val="50000"/>
                    <a:lumOff val="50000"/>
                  </a:schemeClr>
                </a:solidFill>
                <a:sym typeface="+mn-ea"/>
              </a:endParaRPr>
            </a:p>
          </p:txBody>
        </p:sp>
        <p:sp>
          <p:nvSpPr>
            <p:cNvPr id="30" name="五边形 29"/>
            <p:cNvSpPr/>
            <p:nvPr/>
          </p:nvSpPr>
          <p:spPr>
            <a:xfrm>
              <a:off x="9330" y="7755"/>
              <a:ext cx="1050" cy="479"/>
            </a:xfrm>
            <a:prstGeom prst="homePlate">
              <a:avLst/>
            </a:prstGeom>
            <a:noFill/>
            <a:ln>
              <a:solidFill>
                <a:schemeClr val="accent5">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962" y="7908"/>
              <a:ext cx="185" cy="17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五边形 5"/>
          <p:cNvSpPr/>
          <p:nvPr/>
        </p:nvSpPr>
        <p:spPr>
          <a:xfrm>
            <a:off x="5730875" y="1550670"/>
            <a:ext cx="3402965" cy="565785"/>
          </a:xfrm>
          <a:prstGeom prst="homePlat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066790" y="1040130"/>
            <a:ext cx="105410" cy="5166360"/>
          </a:xfrm>
          <a:prstGeom prst="rec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边形 8"/>
          <p:cNvSpPr/>
          <p:nvPr/>
        </p:nvSpPr>
        <p:spPr>
          <a:xfrm>
            <a:off x="5730875" y="3495040"/>
            <a:ext cx="3402965" cy="565785"/>
          </a:xfrm>
          <a:prstGeom prst="homePlate">
            <a:avLst/>
          </a:prstGeom>
          <a:solidFill>
            <a:srgbClr val="F7B8A9"/>
          </a:solidFill>
          <a:ln>
            <a:solidFill>
              <a:srgbClr val="F7B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五边形 20"/>
          <p:cNvSpPr/>
          <p:nvPr/>
        </p:nvSpPr>
        <p:spPr>
          <a:xfrm flipH="1">
            <a:off x="3439795" y="2555875"/>
            <a:ext cx="3402965" cy="565785"/>
          </a:xfrm>
          <a:prstGeom prst="homePlate">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五边形 25"/>
          <p:cNvSpPr/>
          <p:nvPr/>
        </p:nvSpPr>
        <p:spPr>
          <a:xfrm flipH="1">
            <a:off x="3439795" y="4530725"/>
            <a:ext cx="3402965" cy="565785"/>
          </a:xfrm>
          <a:prstGeom prst="homePlat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3987165" y="1550670"/>
            <a:ext cx="1427480" cy="349250"/>
          </a:xfrm>
          <a:prstGeom prst="rect">
            <a:avLst/>
          </a:prstGeom>
          <a:noFill/>
        </p:spPr>
        <p:txBody>
          <a:bodyPr wrap="none" rtlCol="0">
            <a:spAutoFit/>
          </a:bodyPr>
          <a:lstStyle/>
          <a:p>
            <a:pPr algn="r">
              <a:lnSpc>
                <a:spcPct val="120000"/>
              </a:lnSpc>
            </a:pPr>
            <a:r>
              <a:rPr lang="zh-CN" altLang="en-US" sz="1400">
                <a:solidFill>
                  <a:schemeClr val="bg1"/>
                </a:solidFill>
                <a:latin typeface="汉仪中黑简" panose="02010600000101010101" charset="-122"/>
                <a:ea typeface="汉仪中黑简" panose="02010600000101010101" charset="-122"/>
                <a:cs typeface="+mn-ea"/>
                <a:sym typeface="Arial" panose="020B0604020202020204" pitchFamily="34" charset="0"/>
              </a:rPr>
              <a:t>请替换文字内容</a:t>
            </a:r>
            <a:endParaRPr lang="zh-CN" altLang="en-US" sz="1400" dirty="0">
              <a:solidFill>
                <a:schemeClr val="bg1"/>
              </a:solidFill>
              <a:latin typeface="汉仪中黑简" panose="02010600000101010101" charset="-122"/>
              <a:ea typeface="汉仪中黑简" panose="02010600000101010101" charset="-122"/>
              <a:cs typeface="+mn-ea"/>
              <a:sym typeface="Arial" panose="020B0604020202020204" pitchFamily="34" charset="0"/>
            </a:endParaRPr>
          </a:p>
        </p:txBody>
      </p:sp>
      <p:sp>
        <p:nvSpPr>
          <p:cNvPr id="27" name="Rectangle 33"/>
          <p:cNvSpPr/>
          <p:nvPr/>
        </p:nvSpPr>
        <p:spPr>
          <a:xfrm>
            <a:off x="2978150" y="1899920"/>
            <a:ext cx="2554605" cy="535305"/>
          </a:xfrm>
          <a:prstGeom prst="rect">
            <a:avLst/>
          </a:prstGeom>
        </p:spPr>
        <p:txBody>
          <a:bodyPr wrap="square">
            <a:spAutoFit/>
          </a:bodyPr>
          <a:lstStyle/>
          <a:p>
            <a:pPr algn="r">
              <a:lnSpc>
                <a:spcPct val="120000"/>
              </a:lnSpc>
            </a:pPr>
            <a:r>
              <a:rPr lang="en-US" altLang="zh-CN"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Please replace text, click add relevant headline, modify the text content, also can copy your content to this directly.</a:t>
            </a:r>
            <a:r>
              <a:rPr lang="zh-CN" altLang="en-US"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a:t>
            </a:r>
          </a:p>
        </p:txBody>
      </p:sp>
      <p:sp>
        <p:nvSpPr>
          <p:cNvPr id="31" name="TextBox 32"/>
          <p:cNvSpPr txBox="1"/>
          <p:nvPr/>
        </p:nvSpPr>
        <p:spPr>
          <a:xfrm>
            <a:off x="4044315" y="3345815"/>
            <a:ext cx="1427480" cy="349250"/>
          </a:xfrm>
          <a:prstGeom prst="rect">
            <a:avLst/>
          </a:prstGeom>
          <a:noFill/>
        </p:spPr>
        <p:txBody>
          <a:bodyPr wrap="none" rtlCol="0">
            <a:spAutoFit/>
          </a:bodyPr>
          <a:lstStyle/>
          <a:p>
            <a:pPr algn="r">
              <a:lnSpc>
                <a:spcPct val="120000"/>
              </a:lnSpc>
            </a:pPr>
            <a:r>
              <a:rPr lang="zh-CN" altLang="en-US" sz="1400">
                <a:solidFill>
                  <a:schemeClr val="bg1"/>
                </a:solidFill>
                <a:latin typeface="汉仪中黑简" panose="02010600000101010101" charset="-122"/>
                <a:ea typeface="汉仪中黑简" panose="02010600000101010101" charset="-122"/>
                <a:cs typeface="+mn-ea"/>
                <a:sym typeface="Arial" panose="020B0604020202020204" pitchFamily="34" charset="0"/>
              </a:rPr>
              <a:t>请替换文字内容</a:t>
            </a:r>
            <a:endParaRPr lang="zh-CN" altLang="en-US" sz="1400" dirty="0">
              <a:solidFill>
                <a:schemeClr val="bg1"/>
              </a:solidFill>
              <a:latin typeface="汉仪中黑简" panose="02010600000101010101" charset="-122"/>
              <a:ea typeface="汉仪中黑简" panose="02010600000101010101" charset="-122"/>
              <a:cs typeface="+mn-ea"/>
              <a:sym typeface="Arial" panose="020B0604020202020204" pitchFamily="34" charset="0"/>
            </a:endParaRPr>
          </a:p>
        </p:txBody>
      </p:sp>
      <p:sp>
        <p:nvSpPr>
          <p:cNvPr id="32" name="Rectangle 33"/>
          <p:cNvSpPr/>
          <p:nvPr/>
        </p:nvSpPr>
        <p:spPr>
          <a:xfrm>
            <a:off x="3035300" y="3695065"/>
            <a:ext cx="2554605" cy="535305"/>
          </a:xfrm>
          <a:prstGeom prst="rect">
            <a:avLst/>
          </a:prstGeom>
        </p:spPr>
        <p:txBody>
          <a:bodyPr wrap="square">
            <a:spAutoFit/>
          </a:bodyPr>
          <a:lstStyle/>
          <a:p>
            <a:pPr algn="r">
              <a:lnSpc>
                <a:spcPct val="120000"/>
              </a:lnSpc>
            </a:pPr>
            <a:r>
              <a:rPr lang="en-US" altLang="zh-CN"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Please replace text, click add relevant headline, modify the text content, also can copy your content to this directly.</a:t>
            </a:r>
            <a:r>
              <a:rPr lang="zh-CN" altLang="en-US"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a:t>
            </a:r>
          </a:p>
        </p:txBody>
      </p:sp>
      <p:sp>
        <p:nvSpPr>
          <p:cNvPr id="36" name="TextBox 32"/>
          <p:cNvSpPr txBox="1"/>
          <p:nvPr/>
        </p:nvSpPr>
        <p:spPr>
          <a:xfrm>
            <a:off x="7159625" y="2435225"/>
            <a:ext cx="1427480" cy="349250"/>
          </a:xfrm>
          <a:prstGeom prst="rect">
            <a:avLst/>
          </a:prstGeom>
          <a:noFill/>
        </p:spPr>
        <p:txBody>
          <a:bodyPr wrap="none" rtlCol="0">
            <a:spAutoFit/>
          </a:bodyPr>
          <a:lstStyle/>
          <a:p>
            <a:pPr algn="l">
              <a:lnSpc>
                <a:spcPct val="120000"/>
              </a:lnSpc>
            </a:pPr>
            <a:r>
              <a:rPr lang="zh-CN" altLang="en-US" sz="1400">
                <a:solidFill>
                  <a:schemeClr val="bg1"/>
                </a:solidFill>
                <a:latin typeface="汉仪中黑简" panose="02010600000101010101" charset="-122"/>
                <a:ea typeface="汉仪中黑简" panose="02010600000101010101" charset="-122"/>
                <a:cs typeface="+mn-ea"/>
                <a:sym typeface="Arial" panose="020B0604020202020204" pitchFamily="34" charset="0"/>
              </a:rPr>
              <a:t>请替换文字内容</a:t>
            </a:r>
            <a:endParaRPr lang="zh-CN" altLang="en-US" sz="1400" dirty="0">
              <a:solidFill>
                <a:schemeClr val="bg1"/>
              </a:solidFill>
              <a:latin typeface="汉仪中黑简" panose="02010600000101010101" charset="-122"/>
              <a:ea typeface="汉仪中黑简" panose="02010600000101010101" charset="-122"/>
              <a:cs typeface="+mn-ea"/>
              <a:sym typeface="Arial" panose="020B0604020202020204" pitchFamily="34" charset="0"/>
            </a:endParaRPr>
          </a:p>
        </p:txBody>
      </p:sp>
      <p:sp>
        <p:nvSpPr>
          <p:cNvPr id="37" name="Rectangle 33"/>
          <p:cNvSpPr/>
          <p:nvPr/>
        </p:nvSpPr>
        <p:spPr>
          <a:xfrm>
            <a:off x="7061200" y="2784475"/>
            <a:ext cx="2554605" cy="535305"/>
          </a:xfrm>
          <a:prstGeom prst="rect">
            <a:avLst/>
          </a:prstGeom>
        </p:spPr>
        <p:txBody>
          <a:bodyPr wrap="square">
            <a:spAutoFit/>
          </a:bodyPr>
          <a:lstStyle/>
          <a:p>
            <a:pPr algn="l">
              <a:lnSpc>
                <a:spcPct val="120000"/>
              </a:lnSpc>
            </a:pPr>
            <a:r>
              <a:rPr lang="en-US" altLang="zh-CN"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Please replace text, click add relevant headline, modify the text content, also can copy your content to this directly.</a:t>
            </a:r>
            <a:r>
              <a:rPr lang="zh-CN" altLang="en-US"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a:t>
            </a:r>
          </a:p>
        </p:txBody>
      </p:sp>
      <p:sp>
        <p:nvSpPr>
          <p:cNvPr id="39" name="TextBox 32"/>
          <p:cNvSpPr txBox="1"/>
          <p:nvPr/>
        </p:nvSpPr>
        <p:spPr>
          <a:xfrm>
            <a:off x="7198995" y="4530725"/>
            <a:ext cx="1427480" cy="349250"/>
          </a:xfrm>
          <a:prstGeom prst="rect">
            <a:avLst/>
          </a:prstGeom>
          <a:noFill/>
        </p:spPr>
        <p:txBody>
          <a:bodyPr wrap="none" rtlCol="0">
            <a:spAutoFit/>
          </a:bodyPr>
          <a:lstStyle/>
          <a:p>
            <a:pPr algn="r">
              <a:lnSpc>
                <a:spcPct val="120000"/>
              </a:lnSpc>
            </a:pPr>
            <a:r>
              <a:rPr lang="zh-CN" altLang="en-US" sz="1400">
                <a:solidFill>
                  <a:schemeClr val="bg1"/>
                </a:solidFill>
                <a:latin typeface="汉仪中黑简" panose="02010600000101010101" charset="-122"/>
                <a:ea typeface="汉仪中黑简" panose="02010600000101010101" charset="-122"/>
                <a:cs typeface="+mn-ea"/>
                <a:sym typeface="Arial" panose="020B0604020202020204" pitchFamily="34" charset="0"/>
              </a:rPr>
              <a:t>请替换文字内容</a:t>
            </a:r>
            <a:endParaRPr lang="zh-CN" altLang="en-US" sz="1400" dirty="0">
              <a:solidFill>
                <a:schemeClr val="bg1"/>
              </a:solidFill>
              <a:latin typeface="汉仪中黑简" panose="02010600000101010101" charset="-122"/>
              <a:ea typeface="汉仪中黑简" panose="02010600000101010101" charset="-122"/>
              <a:cs typeface="+mn-ea"/>
              <a:sym typeface="Arial" panose="020B0604020202020204" pitchFamily="34" charset="0"/>
            </a:endParaRPr>
          </a:p>
        </p:txBody>
      </p:sp>
      <p:sp>
        <p:nvSpPr>
          <p:cNvPr id="40" name="Rectangle 33"/>
          <p:cNvSpPr/>
          <p:nvPr/>
        </p:nvSpPr>
        <p:spPr>
          <a:xfrm>
            <a:off x="7129145" y="4879975"/>
            <a:ext cx="2554605" cy="535305"/>
          </a:xfrm>
          <a:prstGeom prst="rect">
            <a:avLst/>
          </a:prstGeom>
        </p:spPr>
        <p:txBody>
          <a:bodyPr wrap="square">
            <a:spAutoFit/>
          </a:bodyPr>
          <a:lstStyle/>
          <a:p>
            <a:pPr algn="l">
              <a:lnSpc>
                <a:spcPct val="120000"/>
              </a:lnSpc>
            </a:pPr>
            <a:r>
              <a:rPr lang="en-US" altLang="zh-CN"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Please replace text, click add relevant headline, modify the text content, also can copy your content to this directly.</a:t>
            </a:r>
            <a:r>
              <a:rPr lang="zh-CN" altLang="en-US" sz="800" dirty="0">
                <a:solidFill>
                  <a:schemeClr val="bg1"/>
                </a:solidFill>
                <a:latin typeface="汉仪中黑简" panose="02010600000101010101" charset="-122"/>
                <a:ea typeface="汉仪中黑简" panose="02010600000101010101" charset="-122"/>
                <a:cs typeface="汉仪中黑简" panose="02010600000101010101" charset="-122"/>
                <a:sym typeface="Arial" panose="020B0604020202020204" pitchFamily="34" charset="0"/>
              </a:rPr>
              <a:t>。</a:t>
            </a:r>
          </a:p>
        </p:txBody>
      </p:sp>
      <p:sp>
        <p:nvSpPr>
          <p:cNvPr id="41" name="椭圆 40"/>
          <p:cNvSpPr/>
          <p:nvPr/>
        </p:nvSpPr>
        <p:spPr>
          <a:xfrm>
            <a:off x="6507480" y="2728595"/>
            <a:ext cx="210820" cy="220345"/>
          </a:xfrm>
          <a:prstGeom prst="ellipse">
            <a:avLst/>
          </a:prstGeom>
          <a:solidFill>
            <a:srgbClr val="9EBEED"/>
          </a:solidFill>
          <a:ln>
            <a:solidFill>
              <a:srgbClr val="2B2E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5798185" y="1723390"/>
            <a:ext cx="210820" cy="220345"/>
          </a:xfrm>
          <a:prstGeom prst="ellipse">
            <a:avLst/>
          </a:prstGeom>
          <a:solidFill>
            <a:schemeClr val="accent5"/>
          </a:solidFill>
          <a:ln>
            <a:solidFill>
              <a:srgbClr val="2B2E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798185" y="3667760"/>
            <a:ext cx="210820" cy="220345"/>
          </a:xfrm>
          <a:prstGeom prst="ellipse">
            <a:avLst/>
          </a:prstGeom>
          <a:noFill/>
          <a:ln>
            <a:solidFill>
              <a:srgbClr val="2B2E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507480" y="4703445"/>
            <a:ext cx="210820" cy="220345"/>
          </a:xfrm>
          <a:prstGeom prst="ellipse">
            <a:avLst/>
          </a:prstGeom>
          <a:solidFill>
            <a:srgbClr val="9ADFBF"/>
          </a:solidFill>
          <a:ln>
            <a:solidFill>
              <a:srgbClr val="2B2E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43" name="矩形 42"/>
          <p:cNvSpPr/>
          <p:nvPr/>
        </p:nvSpPr>
        <p:spPr>
          <a:xfrm>
            <a:off x="6188710" y="4217035"/>
            <a:ext cx="1645920" cy="164465"/>
          </a:xfrm>
          <a:prstGeom prst="rec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987925" y="2412365"/>
            <a:ext cx="1645920" cy="164465"/>
          </a:xfrm>
          <a:prstGeom prst="rec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84480" y="245745"/>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98880" y="431165"/>
            <a:ext cx="5253355" cy="706120"/>
            <a:chOff x="9330" y="7498"/>
            <a:chExt cx="8273" cy="1112"/>
          </a:xfrm>
        </p:grpSpPr>
        <p:sp>
          <p:nvSpPr>
            <p:cNvPr id="10" name="文本框 9"/>
            <p:cNvSpPr txBox="1"/>
            <p:nvPr/>
          </p:nvSpPr>
          <p:spPr>
            <a:xfrm>
              <a:off x="10545" y="7498"/>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建议与结论</a:t>
              </a:r>
            </a:p>
            <a:p>
              <a:endParaRPr lang="zh-CN" altLang="en-US" sz="1200">
                <a:solidFill>
                  <a:schemeClr val="tx1">
                    <a:lumMod val="50000"/>
                    <a:lumOff val="50000"/>
                  </a:schemeClr>
                </a:solidFill>
                <a:sym typeface="+mn-ea"/>
              </a:endParaRPr>
            </a:p>
          </p:txBody>
        </p:sp>
        <p:sp>
          <p:nvSpPr>
            <p:cNvPr id="30" name="五边形 29"/>
            <p:cNvSpPr/>
            <p:nvPr/>
          </p:nvSpPr>
          <p:spPr>
            <a:xfrm>
              <a:off x="9330" y="7755"/>
              <a:ext cx="1050" cy="479"/>
            </a:xfrm>
            <a:prstGeom prst="homePlate">
              <a:avLst/>
            </a:prstGeom>
            <a:noFill/>
            <a:ln>
              <a:solidFill>
                <a:schemeClr val="accent5">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962" y="7908"/>
              <a:ext cx="185" cy="17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57"/>
          <p:cNvSpPr txBox="1"/>
          <p:nvPr/>
        </p:nvSpPr>
        <p:spPr bwMode="auto">
          <a:xfrm>
            <a:off x="2199958" y="2011680"/>
            <a:ext cx="2673350" cy="839788"/>
          </a:xfrm>
          <a:prstGeom prst="rect">
            <a:avLst/>
          </a:prstGeom>
          <a:noFill/>
        </p:spPr>
        <p:txBody>
          <a:bodyPr>
            <a:spAutoFit/>
          </a:bodyPr>
          <a:lstStyle/>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26" name="TextBox 57"/>
          <p:cNvSpPr txBox="1"/>
          <p:nvPr/>
        </p:nvSpPr>
        <p:spPr bwMode="auto">
          <a:xfrm>
            <a:off x="6796723" y="2075815"/>
            <a:ext cx="2673350" cy="839788"/>
          </a:xfrm>
          <a:prstGeom prst="rect">
            <a:avLst/>
          </a:prstGeom>
          <a:noFill/>
        </p:spPr>
        <p:txBody>
          <a:bodyPr>
            <a:spAutoFit/>
          </a:bodyPr>
          <a:lstStyle/>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27" name="TextBox 57"/>
          <p:cNvSpPr txBox="1"/>
          <p:nvPr/>
        </p:nvSpPr>
        <p:spPr bwMode="auto">
          <a:xfrm>
            <a:off x="3351848" y="3850640"/>
            <a:ext cx="2673350" cy="839788"/>
          </a:xfrm>
          <a:prstGeom prst="rect">
            <a:avLst/>
          </a:prstGeom>
          <a:noFill/>
        </p:spPr>
        <p:txBody>
          <a:bodyPr>
            <a:spAutoFit/>
          </a:bodyPr>
          <a:lstStyle/>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28" name="TextBox 57"/>
          <p:cNvSpPr txBox="1"/>
          <p:nvPr/>
        </p:nvSpPr>
        <p:spPr bwMode="auto">
          <a:xfrm>
            <a:off x="8014018" y="3879850"/>
            <a:ext cx="2673350" cy="839788"/>
          </a:xfrm>
          <a:prstGeom prst="rect">
            <a:avLst/>
          </a:prstGeom>
          <a:noFill/>
        </p:spPr>
        <p:txBody>
          <a:bodyPr>
            <a:spAutoFit/>
          </a:bodyPr>
          <a:lstStyle/>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R="0" algn="ctr" defTabSz="914400" eaLnBrk="1" fontAlgn="auto" hangingPunct="1">
              <a:lnSpc>
                <a:spcPct val="130000"/>
              </a:lnSpc>
              <a:spcBef>
                <a:spcPts val="0"/>
              </a:spcBef>
              <a:spcAft>
                <a:spcPts val="0"/>
              </a:spcAft>
              <a:buClrTx/>
              <a:buSzTx/>
              <a:buFontTx/>
              <a:buNone/>
              <a:defRPr/>
            </a:pPr>
            <a:r>
              <a:rPr kumimoji="0" lang="zh-CN" altLang="en-US" sz="1865" kern="0" cap="none" spc="0" normalizeH="0" baseline="0" noProof="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kumimoji="0" lang="en-US" altLang="zh-CN" sz="1865" kern="0" cap="none" spc="0" normalizeH="0" baseline="0" noProof="0" dirty="0">
              <a:solidFill>
                <a:schemeClr val="bg1"/>
              </a:solidFill>
              <a:latin typeface="微软雅黑" panose="020B0503020204020204" pitchFamily="34" charset="-122"/>
              <a:ea typeface="微软雅黑" panose="020B0503020204020204" pitchFamily="34" charset="-122"/>
              <a:cs typeface="+mn-cs"/>
            </a:endParaRPr>
          </a:p>
        </p:txBody>
      </p:sp>
      <p:sp>
        <p:nvSpPr>
          <p:cNvPr id="32" name="剪去对角的矩形 31"/>
          <p:cNvSpPr/>
          <p:nvPr/>
        </p:nvSpPr>
        <p:spPr>
          <a:xfrm>
            <a:off x="1987550" y="1875155"/>
            <a:ext cx="2999740" cy="1256030"/>
          </a:xfrm>
          <a:prstGeom prst="snip2DiagRect">
            <a:avLst/>
          </a:prstGeom>
          <a:noFill/>
          <a:ln w="22225">
            <a:solidFill>
              <a:srgbClr val="F7B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剪去对角的矩形 32"/>
          <p:cNvSpPr/>
          <p:nvPr/>
        </p:nvSpPr>
        <p:spPr>
          <a:xfrm>
            <a:off x="3188970" y="3642995"/>
            <a:ext cx="2999740" cy="1256030"/>
          </a:xfrm>
          <a:prstGeom prst="snip2DiagRect">
            <a:avLst/>
          </a:prstGeom>
          <a:noFill/>
          <a:ln w="22225">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剪去对角的矩形 34"/>
          <p:cNvSpPr/>
          <p:nvPr/>
        </p:nvSpPr>
        <p:spPr>
          <a:xfrm>
            <a:off x="6633845" y="1868170"/>
            <a:ext cx="2999740" cy="1256030"/>
          </a:xfrm>
          <a:prstGeom prst="snip2DiagRect">
            <a:avLst/>
          </a:prstGeom>
          <a:noFill/>
          <a:ln w="2222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剪去对角的矩形 35"/>
          <p:cNvSpPr/>
          <p:nvPr/>
        </p:nvSpPr>
        <p:spPr>
          <a:xfrm>
            <a:off x="7841615" y="3671570"/>
            <a:ext cx="2999740" cy="1256030"/>
          </a:xfrm>
          <a:prstGeom prst="snip2DiagRect">
            <a:avLst/>
          </a:prstGeom>
          <a:noFill/>
          <a:ln w="22225">
            <a:solidFill>
              <a:srgbClr val="EC5F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rot="5400000" flipV="1">
            <a:off x="8357235" y="3354705"/>
            <a:ext cx="822325" cy="149225"/>
          </a:xfrm>
          <a:prstGeom prst="rec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5400000" flipV="1">
            <a:off x="3641725" y="3300095"/>
            <a:ext cx="822325" cy="149225"/>
          </a:xfrm>
          <a:prstGeom prst="rec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84480"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784225"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12520" y="441325"/>
            <a:ext cx="5253990" cy="706755"/>
            <a:chOff x="9330" y="7498"/>
            <a:chExt cx="8274" cy="1113"/>
          </a:xfrm>
        </p:grpSpPr>
        <p:sp>
          <p:nvSpPr>
            <p:cNvPr id="10" name="文本框 9"/>
            <p:cNvSpPr txBox="1"/>
            <p:nvPr/>
          </p:nvSpPr>
          <p:spPr>
            <a:xfrm>
              <a:off x="10545" y="7498"/>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建议与结论</a:t>
              </a:r>
            </a:p>
            <a:p>
              <a:endParaRPr lang="zh-CN" altLang="en-US" sz="1200">
                <a:solidFill>
                  <a:schemeClr val="tx1">
                    <a:lumMod val="50000"/>
                    <a:lumOff val="50000"/>
                  </a:schemeClr>
                </a:solidFill>
                <a:sym typeface="+mn-ea"/>
              </a:endParaRPr>
            </a:p>
          </p:txBody>
        </p:sp>
        <p:sp>
          <p:nvSpPr>
            <p:cNvPr id="30" name="五边形 29"/>
            <p:cNvSpPr/>
            <p:nvPr/>
          </p:nvSpPr>
          <p:spPr>
            <a:xfrm>
              <a:off x="9330" y="7755"/>
              <a:ext cx="1050" cy="479"/>
            </a:xfrm>
            <a:prstGeom prst="homePlate">
              <a:avLst/>
            </a:prstGeom>
            <a:noFill/>
            <a:ln>
              <a:solidFill>
                <a:schemeClr val="accent5">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962" y="7908"/>
              <a:ext cx="185" cy="17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315210" y="3940175"/>
            <a:ext cx="4908550" cy="633875"/>
            <a:chOff x="4157710" y="1901662"/>
            <a:chExt cx="4624557" cy="845518"/>
          </a:xfrm>
        </p:grpSpPr>
        <p:sp>
          <p:nvSpPr>
            <p:cNvPr id="6" name="矩形 5"/>
            <p:cNvSpPr/>
            <p:nvPr/>
          </p:nvSpPr>
          <p:spPr>
            <a:xfrm>
              <a:off x="4265656" y="2281320"/>
              <a:ext cx="4516611" cy="465860"/>
            </a:xfrm>
            <a:prstGeom prst="rect">
              <a:avLst/>
            </a:prstGeom>
          </p:spPr>
          <p:txBody>
            <a:bodyPr wrap="square">
              <a:spAutoFit/>
              <a:scene3d>
                <a:camera prst="orthographicFront"/>
                <a:lightRig rig="threePt" dir="t"/>
              </a:scene3d>
              <a:sp3d contourW="12700"/>
            </a:bodyPr>
            <a:lstStyle/>
            <a:p>
              <a:pPr lvl="0" eaLnBrk="0" fontAlgn="base" hangingPunct="0">
                <a:lnSpc>
                  <a:spcPct val="120000"/>
                </a:lnSpc>
                <a:spcBef>
                  <a:spcPct val="0"/>
                </a:spcBef>
                <a:spcAft>
                  <a:spcPct val="0"/>
                </a:spcAft>
              </a:pPr>
              <a:endParaRPr lang="zh-CN" altLang="en-US" sz="1400" b="1" dirty="0">
                <a:solidFill>
                  <a:schemeClr val="bg1"/>
                </a:solidFill>
                <a:latin typeface="汉仪中黑简" panose="02010600000101010101" charset="-122"/>
                <a:ea typeface="汉仪中黑简" panose="02010600000101010101" charset="-122"/>
                <a:cs typeface="Arial" panose="020B0604020202020204" pitchFamily="34" charset="0"/>
              </a:endParaRPr>
            </a:p>
          </p:txBody>
        </p:sp>
        <p:sp>
          <p:nvSpPr>
            <p:cNvPr id="7" name="矩形 6"/>
            <p:cNvSpPr/>
            <p:nvPr/>
          </p:nvSpPr>
          <p:spPr>
            <a:xfrm>
              <a:off x="4157710" y="1901662"/>
              <a:ext cx="3458556" cy="552256"/>
            </a:xfrm>
            <a:prstGeom prst="rect">
              <a:avLst/>
            </a:prstGeom>
          </p:spPr>
          <p:txBody>
            <a:bodyPr wrap="square">
              <a:spAutoFit/>
              <a:scene3d>
                <a:camera prst="orthographicFront"/>
                <a:lightRig rig="threePt" dir="t"/>
              </a:scene3d>
              <a:sp3d contourW="12700"/>
            </a:bodyPr>
            <a:lstStyle/>
            <a:p>
              <a:pPr defTabSz="685800" eaLnBrk="0" fontAlgn="base" hangingPunct="0">
                <a:lnSpc>
                  <a:spcPct val="150000"/>
                </a:lnSpc>
                <a:spcBef>
                  <a:spcPct val="0"/>
                </a:spcBef>
                <a:spcAft>
                  <a:spcPct val="0"/>
                </a:spcAft>
                <a:defRPr/>
              </a:pPr>
              <a:r>
                <a:rPr lang="zh-CN" altLang="en-US" sz="1400" b="1" dirty="0">
                  <a:solidFill>
                    <a:schemeClr val="bg1"/>
                  </a:solidFill>
                  <a:latin typeface="汉仪中黑简" panose="02010600000101010101" charset="-122"/>
                  <a:ea typeface="汉仪中黑简" panose="02010600000101010101" charset="-122"/>
                  <a:cs typeface="Arial" panose="020B0604020202020204" pitchFamily="34" charset="0"/>
                </a:rPr>
                <a:t>标题文字添加此处</a:t>
              </a:r>
            </a:p>
          </p:txBody>
        </p:sp>
      </p:grpSp>
      <p:cxnSp>
        <p:nvCxnSpPr>
          <p:cNvPr id="21" name="直接箭头连接符 20"/>
          <p:cNvCxnSpPr/>
          <p:nvPr/>
        </p:nvCxnSpPr>
        <p:spPr>
          <a:xfrm>
            <a:off x="1884045" y="3423920"/>
            <a:ext cx="8894445" cy="9525"/>
          </a:xfrm>
          <a:prstGeom prst="straightConnector1">
            <a:avLst/>
          </a:prstGeom>
          <a:ln w="34925" cap="rnd">
            <a:solidFill>
              <a:srgbClr val="DAC082"/>
            </a:solidFill>
            <a:round/>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836545" y="1722120"/>
            <a:ext cx="325755" cy="1706245"/>
          </a:xfrm>
          <a:prstGeom prst="rect">
            <a:avLst/>
          </a:prstGeom>
          <a:noFill/>
          <a:ln>
            <a:solidFill>
              <a:srgbClr val="F7B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366510" y="1727200"/>
            <a:ext cx="325755" cy="1706245"/>
          </a:xfrm>
          <a:prstGeom prst="rect">
            <a:avLst/>
          </a:prstGeom>
          <a:noFill/>
          <a:ln w="12700" cmpd="sng">
            <a:solidFill>
              <a:srgbClr val="CAA8E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321675" y="2014220"/>
            <a:ext cx="325755" cy="1419225"/>
          </a:xfrm>
          <a:prstGeom prst="rect">
            <a:avLst/>
          </a:prstGeom>
          <a:noFill/>
          <a:ln w="12700" cmpd="sng">
            <a:solidFill>
              <a:srgbClr val="EC5F7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797935" y="2484120"/>
            <a:ext cx="325755" cy="939800"/>
          </a:xfrm>
          <a:prstGeom prst="rect">
            <a:avLst/>
          </a:prstGeom>
          <a:noFill/>
          <a:ln w="12700" cmpd="sng">
            <a:solidFill>
              <a:srgbClr val="9EBEE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7223760" y="2484120"/>
            <a:ext cx="325755" cy="939800"/>
          </a:xfrm>
          <a:prstGeom prst="rect">
            <a:avLst/>
          </a:prstGeom>
          <a:noFill/>
          <a:ln w="12700" cmpd="sng">
            <a:solidFill>
              <a:srgbClr val="9EBEE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246235" y="2484120"/>
            <a:ext cx="325755" cy="939800"/>
          </a:xfrm>
          <a:prstGeom prst="rect">
            <a:avLst/>
          </a:prstGeom>
          <a:noFill/>
          <a:ln w="12700" cmpd="sng">
            <a:solidFill>
              <a:srgbClr val="DAC08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765040" y="2004695"/>
            <a:ext cx="325755" cy="1419225"/>
          </a:xfrm>
          <a:prstGeom prst="rect">
            <a:avLst/>
          </a:prstGeom>
          <a:noFill/>
          <a:ln w="12700" cmpd="sng">
            <a:solidFill>
              <a:srgbClr val="FFD69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565775" y="2924810"/>
            <a:ext cx="325755" cy="508635"/>
          </a:xfrm>
          <a:prstGeom prst="rect">
            <a:avLst/>
          </a:prstGeom>
          <a:noFill/>
          <a:ln w="12700" cmpd="sng">
            <a:solidFill>
              <a:srgbClr val="9ADFB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13"/>
          <p:cNvSpPr/>
          <p:nvPr/>
        </p:nvSpPr>
        <p:spPr>
          <a:xfrm>
            <a:off x="2836545" y="4573905"/>
            <a:ext cx="6992620" cy="645795"/>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单击此处编辑您要的内容，建议您在展示时采用汉仪中简黑字体，本模版所有图形线条及其相应素材均可自由编辑、改色、替换。</a:t>
            </a:r>
          </a:p>
        </p:txBody>
      </p:sp>
      <p:grpSp>
        <p:nvGrpSpPr>
          <p:cNvPr id="48" name="组合 47"/>
          <p:cNvGrpSpPr/>
          <p:nvPr/>
        </p:nvGrpSpPr>
        <p:grpSpPr>
          <a:xfrm>
            <a:off x="2826385" y="1875155"/>
            <a:ext cx="345440" cy="633095"/>
            <a:chOff x="4451" y="2983"/>
            <a:chExt cx="544" cy="997"/>
          </a:xfrm>
        </p:grpSpPr>
        <p:cxnSp>
          <p:nvCxnSpPr>
            <p:cNvPr id="42" name="直接连接符 41"/>
            <p:cNvCxnSpPr/>
            <p:nvPr/>
          </p:nvCxnSpPr>
          <p:spPr>
            <a:xfrm>
              <a:off x="4451" y="2983"/>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467" y="3172"/>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452" y="3600"/>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451" y="3387"/>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451" y="3781"/>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451" y="3980"/>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2826385" y="2668270"/>
            <a:ext cx="345440" cy="633095"/>
            <a:chOff x="4451" y="2983"/>
            <a:chExt cx="544" cy="997"/>
          </a:xfrm>
        </p:grpSpPr>
        <p:cxnSp>
          <p:nvCxnSpPr>
            <p:cNvPr id="50" name="直接连接符 49"/>
            <p:cNvCxnSpPr/>
            <p:nvPr/>
          </p:nvCxnSpPr>
          <p:spPr>
            <a:xfrm>
              <a:off x="4451" y="2983"/>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467" y="3172"/>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452" y="3600"/>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451" y="3387"/>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451" y="3781"/>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451" y="3980"/>
              <a:ext cx="529" cy="0"/>
            </a:xfrm>
            <a:prstGeom prst="line">
              <a:avLst/>
            </a:prstGeom>
            <a:ln>
              <a:solidFill>
                <a:srgbClr val="F7B8A9"/>
              </a:soli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8321675" y="2125345"/>
            <a:ext cx="345440" cy="633095"/>
            <a:chOff x="4451" y="2983"/>
            <a:chExt cx="544" cy="997"/>
          </a:xfrm>
        </p:grpSpPr>
        <p:cxnSp>
          <p:nvCxnSpPr>
            <p:cNvPr id="57" name="直接连接符 56"/>
            <p:cNvCxnSpPr/>
            <p:nvPr/>
          </p:nvCxnSpPr>
          <p:spPr>
            <a:xfrm>
              <a:off x="4451" y="2983"/>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467" y="3172"/>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452" y="3600"/>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451" y="3387"/>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451" y="3781"/>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451" y="3980"/>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6365875" y="1875155"/>
            <a:ext cx="345440" cy="633095"/>
            <a:chOff x="4451" y="2983"/>
            <a:chExt cx="544" cy="997"/>
          </a:xfrm>
        </p:grpSpPr>
        <p:cxnSp>
          <p:nvCxnSpPr>
            <p:cNvPr id="64" name="直接连接符 63"/>
            <p:cNvCxnSpPr/>
            <p:nvPr/>
          </p:nvCxnSpPr>
          <p:spPr>
            <a:xfrm>
              <a:off x="4451" y="2983"/>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467" y="3172"/>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452" y="3600"/>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451" y="3387"/>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451" y="3781"/>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451" y="3980"/>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6365240" y="2658745"/>
            <a:ext cx="345440" cy="633095"/>
            <a:chOff x="4451" y="2983"/>
            <a:chExt cx="544" cy="997"/>
          </a:xfrm>
        </p:grpSpPr>
        <p:cxnSp>
          <p:nvCxnSpPr>
            <p:cNvPr id="71" name="直接连接符 70"/>
            <p:cNvCxnSpPr/>
            <p:nvPr/>
          </p:nvCxnSpPr>
          <p:spPr>
            <a:xfrm>
              <a:off x="4451" y="2983"/>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467" y="3172"/>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452" y="3600"/>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451" y="3387"/>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451" y="3781"/>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451" y="3980"/>
              <a:ext cx="529" cy="0"/>
            </a:xfrm>
            <a:prstGeom prst="line">
              <a:avLst/>
            </a:prstGeom>
            <a:ln>
              <a:solidFill>
                <a:srgbClr val="CAA8E5"/>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9236075" y="2658745"/>
            <a:ext cx="345440" cy="633095"/>
            <a:chOff x="4451" y="2983"/>
            <a:chExt cx="544" cy="997"/>
          </a:xfrm>
        </p:grpSpPr>
        <p:cxnSp>
          <p:nvCxnSpPr>
            <p:cNvPr id="78" name="直接连接符 77"/>
            <p:cNvCxnSpPr/>
            <p:nvPr/>
          </p:nvCxnSpPr>
          <p:spPr>
            <a:xfrm>
              <a:off x="4451" y="2983"/>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467" y="3172"/>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452" y="3600"/>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451" y="3387"/>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451" y="3781"/>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451" y="3980"/>
              <a:ext cx="529" cy="0"/>
            </a:xfrm>
            <a:prstGeom prst="line">
              <a:avLst/>
            </a:prstGeom>
            <a:ln>
              <a:solidFill>
                <a:srgbClr val="DAC082"/>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4764405" y="2183130"/>
            <a:ext cx="345440" cy="633095"/>
            <a:chOff x="4451" y="2983"/>
            <a:chExt cx="544" cy="997"/>
          </a:xfrm>
        </p:grpSpPr>
        <p:cxnSp>
          <p:nvCxnSpPr>
            <p:cNvPr id="85" name="直接连接符 84"/>
            <p:cNvCxnSpPr/>
            <p:nvPr/>
          </p:nvCxnSpPr>
          <p:spPr>
            <a:xfrm>
              <a:off x="4451" y="2983"/>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467" y="3172"/>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452" y="3600"/>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451" y="3387"/>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451" y="3781"/>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451" y="3980"/>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3797300" y="2649220"/>
            <a:ext cx="345440" cy="633095"/>
            <a:chOff x="4451" y="2983"/>
            <a:chExt cx="544" cy="997"/>
          </a:xfrm>
        </p:grpSpPr>
        <p:cxnSp>
          <p:nvCxnSpPr>
            <p:cNvPr id="92" name="直接连接符 91"/>
            <p:cNvCxnSpPr/>
            <p:nvPr/>
          </p:nvCxnSpPr>
          <p:spPr>
            <a:xfrm>
              <a:off x="4451" y="2983"/>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467" y="3172"/>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452" y="3600"/>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451" y="3387"/>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4451" y="3781"/>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451" y="3980"/>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8301355" y="2911475"/>
            <a:ext cx="346075" cy="391795"/>
            <a:chOff x="4451" y="2983"/>
            <a:chExt cx="545" cy="617"/>
          </a:xfrm>
        </p:grpSpPr>
        <p:cxnSp>
          <p:nvCxnSpPr>
            <p:cNvPr id="99" name="直接连接符 98"/>
            <p:cNvCxnSpPr/>
            <p:nvPr/>
          </p:nvCxnSpPr>
          <p:spPr>
            <a:xfrm>
              <a:off x="4451" y="2983"/>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467" y="3172"/>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452" y="3600"/>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4451" y="3387"/>
              <a:ext cx="529" cy="0"/>
            </a:xfrm>
            <a:prstGeom prst="line">
              <a:avLst/>
            </a:prstGeom>
            <a:ln>
              <a:solidFill>
                <a:srgbClr val="EC5F74"/>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4774565" y="2922905"/>
            <a:ext cx="346075" cy="391795"/>
            <a:chOff x="4451" y="2983"/>
            <a:chExt cx="545" cy="617"/>
          </a:xfrm>
        </p:grpSpPr>
        <p:cxnSp>
          <p:nvCxnSpPr>
            <p:cNvPr id="106" name="直接连接符 105"/>
            <p:cNvCxnSpPr/>
            <p:nvPr/>
          </p:nvCxnSpPr>
          <p:spPr>
            <a:xfrm>
              <a:off x="4451" y="2983"/>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4467" y="3172"/>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4452" y="3600"/>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4451" y="3387"/>
              <a:ext cx="529" cy="0"/>
            </a:xfrm>
            <a:prstGeom prst="line">
              <a:avLst/>
            </a:prstGeom>
            <a:ln>
              <a:solidFill>
                <a:srgbClr val="FFD699"/>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7223760" y="2649220"/>
            <a:ext cx="345440" cy="633095"/>
            <a:chOff x="4451" y="2983"/>
            <a:chExt cx="544" cy="997"/>
          </a:xfrm>
        </p:grpSpPr>
        <p:cxnSp>
          <p:nvCxnSpPr>
            <p:cNvPr id="111" name="直接连接符 110"/>
            <p:cNvCxnSpPr/>
            <p:nvPr/>
          </p:nvCxnSpPr>
          <p:spPr>
            <a:xfrm>
              <a:off x="4451" y="2983"/>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467" y="3172"/>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4452" y="3600"/>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451" y="3387"/>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4451" y="3781"/>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451" y="3980"/>
              <a:ext cx="529" cy="0"/>
            </a:xfrm>
            <a:prstGeom prst="line">
              <a:avLst/>
            </a:prstGeom>
            <a:ln>
              <a:solidFill>
                <a:srgbClr val="9EBEED"/>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554980" y="3025775"/>
            <a:ext cx="346075" cy="256540"/>
            <a:chOff x="4451" y="2983"/>
            <a:chExt cx="545" cy="404"/>
          </a:xfrm>
        </p:grpSpPr>
        <p:cxnSp>
          <p:nvCxnSpPr>
            <p:cNvPr id="118" name="直接连接符 117"/>
            <p:cNvCxnSpPr/>
            <p:nvPr/>
          </p:nvCxnSpPr>
          <p:spPr>
            <a:xfrm>
              <a:off x="4451" y="2983"/>
              <a:ext cx="529" cy="0"/>
            </a:xfrm>
            <a:prstGeom prst="line">
              <a:avLst/>
            </a:prstGeom>
            <a:ln>
              <a:solidFill>
                <a:srgbClr val="9ADFBF"/>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4467" y="3172"/>
              <a:ext cx="529" cy="0"/>
            </a:xfrm>
            <a:prstGeom prst="line">
              <a:avLst/>
            </a:prstGeom>
            <a:ln>
              <a:solidFill>
                <a:srgbClr val="9ADFBF"/>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4451" y="3387"/>
              <a:ext cx="529" cy="0"/>
            </a:xfrm>
            <a:prstGeom prst="line">
              <a:avLst/>
            </a:prstGeom>
            <a:ln>
              <a:solidFill>
                <a:srgbClr val="9ADFBF"/>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505325" y="2793365"/>
            <a:ext cx="6434455" cy="1445260"/>
          </a:xfrm>
          <a:prstGeom prst="rect">
            <a:avLst/>
          </a:prstGeom>
          <a:noFill/>
        </p:spPr>
        <p:txBody>
          <a:bodyPr wrap="square" rtlCol="0">
            <a:spAutoFit/>
          </a:bodyPr>
          <a:lstStyle/>
          <a:p>
            <a:pPr algn="l"/>
            <a:r>
              <a:rPr lang="zh-CN" altLang="en-US" sz="8800">
                <a:solidFill>
                  <a:srgbClr val="F7B8A9"/>
                </a:solidFill>
                <a:latin typeface="汉仪中黑简" panose="02010600000101010101" charset="-122"/>
                <a:ea typeface="汉仪中黑简" panose="02010600000101010101" charset="-122"/>
              </a:rPr>
              <a:t>感谢</a:t>
            </a:r>
            <a:r>
              <a:rPr lang="zh-CN" altLang="en-US" sz="8800">
                <a:solidFill>
                  <a:srgbClr val="9ADFBF"/>
                </a:solidFill>
                <a:latin typeface="汉仪中黑简" panose="02010600000101010101" charset="-122"/>
                <a:ea typeface="汉仪中黑简" panose="02010600000101010101" charset="-122"/>
              </a:rPr>
              <a:t>观看！</a:t>
            </a:r>
          </a:p>
        </p:txBody>
      </p:sp>
      <p:sp>
        <p:nvSpPr>
          <p:cNvPr id="9" name="矩形 8"/>
          <p:cNvSpPr/>
          <p:nvPr/>
        </p:nvSpPr>
        <p:spPr>
          <a:xfrm>
            <a:off x="2301875" y="2339975"/>
            <a:ext cx="1530985" cy="1420495"/>
          </a:xfrm>
          <a:prstGeom prst="rect">
            <a:avLst/>
          </a:prstGeom>
          <a:noFill/>
          <a:ln w="34925"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6" name="椭圆 25"/>
          <p:cNvSpPr/>
          <p:nvPr/>
        </p:nvSpPr>
        <p:spPr>
          <a:xfrm>
            <a:off x="1537970" y="3012440"/>
            <a:ext cx="1577975" cy="1548765"/>
          </a:xfrm>
          <a:prstGeom prst="ellipse">
            <a:avLst/>
          </a:prstGeom>
          <a:noFill/>
          <a:ln w="28575" cap="sq">
            <a:solidFill>
              <a:srgbClr val="F7B8A9"/>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1833880" y="2045335"/>
            <a:ext cx="2618740" cy="2501265"/>
          </a:xfrm>
          <a:prstGeom prst="ellipse">
            <a:avLst/>
          </a:prstGeom>
          <a:noFill/>
          <a:ln w="19050">
            <a:solidFill>
              <a:srgbClr val="DAC08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765425" y="2573655"/>
            <a:ext cx="913130" cy="1445260"/>
          </a:xfrm>
          <a:prstGeom prst="rect">
            <a:avLst/>
          </a:prstGeom>
          <a:noFill/>
        </p:spPr>
        <p:txBody>
          <a:bodyPr wrap="square" rtlCol="0">
            <a:spAutoFit/>
          </a:bodyPr>
          <a:lstStyle/>
          <a:p>
            <a:r>
              <a:rPr lang="zh-CN" altLang="zh-CN" sz="4400">
                <a:solidFill>
                  <a:schemeClr val="bg1"/>
                </a:solidFill>
                <a:latin typeface="字魂联盟综艺体" panose="00000500000000000000" charset="-122"/>
                <a:ea typeface="字魂联盟综艺体" panose="00000500000000000000" charset="-122"/>
                <a:cs typeface="字魂联盟综艺体" panose="00000500000000000000" charset="-122"/>
              </a:rPr>
              <a:t>目录</a:t>
            </a:r>
          </a:p>
        </p:txBody>
      </p:sp>
      <p:sp>
        <p:nvSpPr>
          <p:cNvPr id="6" name="文本框 5"/>
          <p:cNvSpPr txBox="1"/>
          <p:nvPr/>
        </p:nvSpPr>
        <p:spPr>
          <a:xfrm>
            <a:off x="6696075" y="1704340"/>
            <a:ext cx="4482465" cy="523220"/>
          </a:xfrm>
          <a:prstGeom prst="rect">
            <a:avLst/>
          </a:prstGeom>
          <a:noFill/>
        </p:spPr>
        <p:txBody>
          <a:bodyPr wrap="square" rtlCol="0">
            <a:spAutoFit/>
          </a:bodyPr>
          <a:lstStyle/>
          <a:p>
            <a:r>
              <a:rPr lang="zh-CN" altLang="en-US" sz="2800" dirty="0">
                <a:solidFill>
                  <a:srgbClr val="9ADFBF"/>
                </a:solidFill>
                <a:latin typeface="字魂联盟综艺体" panose="00000500000000000000" charset="-122"/>
                <a:ea typeface="字魂联盟综艺体" panose="00000500000000000000" charset="-122"/>
                <a:cs typeface="字魂联盟综艺体" panose="00000500000000000000" charset="-122"/>
                <a:sym typeface="+mn-ea"/>
              </a:rPr>
              <a:t>游戏设计</a:t>
            </a:r>
            <a:endParaRPr lang="zh-CN" altLang="zh-CN" sz="2800" dirty="0">
              <a:solidFill>
                <a:srgbClr val="9ADFBF"/>
              </a:solidFill>
              <a:latin typeface="字魂联盟综艺体" panose="00000500000000000000" charset="-122"/>
              <a:ea typeface="字魂联盟综艺体" panose="00000500000000000000" charset="-122"/>
              <a:cs typeface="字魂联盟综艺体" panose="00000500000000000000" charset="-122"/>
              <a:sym typeface="+mn-ea"/>
            </a:endParaRPr>
          </a:p>
        </p:txBody>
      </p:sp>
      <p:sp>
        <p:nvSpPr>
          <p:cNvPr id="7" name="文本框 6"/>
          <p:cNvSpPr txBox="1"/>
          <p:nvPr/>
        </p:nvSpPr>
        <p:spPr>
          <a:xfrm>
            <a:off x="6696075" y="2666365"/>
            <a:ext cx="4482465" cy="523220"/>
          </a:xfrm>
          <a:prstGeom prst="rect">
            <a:avLst/>
          </a:prstGeom>
          <a:noFill/>
        </p:spPr>
        <p:txBody>
          <a:bodyPr wrap="square" rtlCol="0">
            <a:spAutoFit/>
          </a:bodyPr>
          <a:lstStyle/>
          <a:p>
            <a:pPr algn="l">
              <a:buClrTx/>
              <a:buSzTx/>
              <a:buFontTx/>
            </a:pPr>
            <a:r>
              <a:rPr lang="zh-CN" altLang="en-US" sz="2800" dirty="0">
                <a:solidFill>
                  <a:srgbClr val="9EBEED"/>
                </a:solidFill>
                <a:latin typeface="字魂联盟综艺体" panose="00000500000000000000" charset="-122"/>
                <a:ea typeface="字魂联盟综艺体" panose="00000500000000000000" charset="-122"/>
                <a:cs typeface="字魂联盟综艺体" panose="00000500000000000000" charset="-122"/>
              </a:rPr>
              <a:t>开发技术</a:t>
            </a:r>
            <a:endParaRPr lang="zh-CN" altLang="en-US" sz="1200" dirty="0">
              <a:solidFill>
                <a:schemeClr val="tx1">
                  <a:lumMod val="50000"/>
                  <a:lumOff val="50000"/>
                </a:schemeClr>
              </a:solidFill>
              <a:sym typeface="+mn-ea"/>
            </a:endParaRPr>
          </a:p>
        </p:txBody>
      </p:sp>
      <p:sp>
        <p:nvSpPr>
          <p:cNvPr id="9" name="文本框 8"/>
          <p:cNvSpPr txBox="1"/>
          <p:nvPr/>
        </p:nvSpPr>
        <p:spPr>
          <a:xfrm>
            <a:off x="6696075" y="3674745"/>
            <a:ext cx="4482465" cy="523220"/>
          </a:xfrm>
          <a:prstGeom prst="rect">
            <a:avLst/>
          </a:prstGeom>
          <a:noFill/>
        </p:spPr>
        <p:txBody>
          <a:bodyPr wrap="square" rtlCol="0">
            <a:spAutoFit/>
          </a:bodyPr>
          <a:lstStyle/>
          <a:p>
            <a:pPr algn="l">
              <a:buClrTx/>
              <a:buSzTx/>
              <a:buFontTx/>
            </a:pPr>
            <a:r>
              <a:rPr lang="zh-CN" altLang="en-US" sz="2800" dirty="0">
                <a:solidFill>
                  <a:srgbClr val="FFD699"/>
                </a:solidFill>
                <a:latin typeface="字魂联盟综艺体" panose="00000500000000000000" charset="-122"/>
                <a:ea typeface="字魂联盟综艺体" panose="00000500000000000000" charset="-122"/>
                <a:cs typeface="字魂联盟综艺体" panose="00000500000000000000" charset="-122"/>
              </a:rPr>
              <a:t>实际演示</a:t>
            </a:r>
            <a:endParaRPr lang="zh-CN" altLang="zh-CN" sz="2800" dirty="0">
              <a:solidFill>
                <a:srgbClr val="FFD699"/>
              </a:solidFill>
              <a:latin typeface="字魂联盟综艺体" panose="00000500000000000000" charset="-122"/>
              <a:ea typeface="字魂联盟综艺体" panose="00000500000000000000" charset="-122"/>
              <a:cs typeface="字魂联盟综艺体" panose="00000500000000000000" charset="-122"/>
              <a:sym typeface="+mn-ea"/>
            </a:endParaRPr>
          </a:p>
        </p:txBody>
      </p:sp>
      <p:sp>
        <p:nvSpPr>
          <p:cNvPr id="10" name="文本框 9"/>
          <p:cNvSpPr txBox="1"/>
          <p:nvPr/>
        </p:nvSpPr>
        <p:spPr>
          <a:xfrm>
            <a:off x="6696075" y="4630440"/>
            <a:ext cx="4482465" cy="523220"/>
          </a:xfrm>
          <a:prstGeom prst="rect">
            <a:avLst/>
          </a:prstGeom>
          <a:noFill/>
        </p:spPr>
        <p:txBody>
          <a:bodyPr wrap="square" rtlCol="0">
            <a:spAutoFit/>
          </a:bodyPr>
          <a:lstStyle/>
          <a:p>
            <a:pPr algn="l">
              <a:buClrTx/>
              <a:buSzTx/>
              <a:buFontTx/>
            </a:pPr>
            <a:r>
              <a:rPr lang="zh-CN" altLang="en-US" sz="2800" dirty="0">
                <a:solidFill>
                  <a:srgbClr val="F7B8A9"/>
                </a:solidFill>
                <a:latin typeface="字魂联盟综艺体" panose="00000500000000000000" charset="-122"/>
                <a:ea typeface="字魂联盟综艺体" panose="00000500000000000000" charset="-122"/>
                <a:cs typeface="字魂联盟综艺体" panose="00000500000000000000" charset="-122"/>
              </a:rPr>
              <a:t>回顾及总结</a:t>
            </a:r>
            <a:endParaRPr lang="zh-CN" altLang="en-US" sz="1200" dirty="0">
              <a:solidFill>
                <a:schemeClr val="tx1">
                  <a:lumMod val="50000"/>
                  <a:lumOff val="50000"/>
                </a:schemeClr>
              </a:solidFill>
              <a:sym typeface="+mn-ea"/>
            </a:endParaRPr>
          </a:p>
        </p:txBody>
      </p:sp>
      <p:sp>
        <p:nvSpPr>
          <p:cNvPr id="21" name="五边形 20"/>
          <p:cNvSpPr/>
          <p:nvPr/>
        </p:nvSpPr>
        <p:spPr>
          <a:xfrm>
            <a:off x="5924550" y="1838960"/>
            <a:ext cx="666750" cy="304165"/>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五边形 27"/>
          <p:cNvSpPr/>
          <p:nvPr/>
        </p:nvSpPr>
        <p:spPr>
          <a:xfrm>
            <a:off x="5924550" y="2790190"/>
            <a:ext cx="666750" cy="304165"/>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五边形 28"/>
          <p:cNvSpPr/>
          <p:nvPr/>
        </p:nvSpPr>
        <p:spPr>
          <a:xfrm>
            <a:off x="5924550" y="3810000"/>
            <a:ext cx="666750" cy="304165"/>
          </a:xfrm>
          <a:prstGeom prst="homePlate">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五边形 29"/>
          <p:cNvSpPr/>
          <p:nvPr/>
        </p:nvSpPr>
        <p:spPr>
          <a:xfrm>
            <a:off x="5924550" y="4793635"/>
            <a:ext cx="666750" cy="304165"/>
          </a:xfrm>
          <a:prstGeom prst="homePlate">
            <a:avLst/>
          </a:prstGeom>
          <a:noFill/>
          <a:ln>
            <a:solidFill>
              <a:schemeClr val="accent5">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266815" y="1936750"/>
            <a:ext cx="117475" cy="10922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325870" y="2887980"/>
            <a:ext cx="117475" cy="1092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346190" y="3907790"/>
            <a:ext cx="117475" cy="1092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325870" y="4890790"/>
            <a:ext cx="117475" cy="109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86860" y="3931920"/>
            <a:ext cx="4572635" cy="646331"/>
          </a:xfrm>
          <a:prstGeom prst="rect">
            <a:avLst/>
          </a:prstGeom>
          <a:noFill/>
        </p:spPr>
        <p:txBody>
          <a:bodyPr wrap="square" rtlCol="0">
            <a:spAutoFit/>
          </a:bodyPr>
          <a:lstStyle/>
          <a:p>
            <a:pPr algn="ctr"/>
            <a:r>
              <a:rPr lang="zh-CN" altLang="en-US" sz="3600" dirty="0">
                <a:solidFill>
                  <a:srgbClr val="9ADFBF"/>
                </a:solidFill>
                <a:latin typeface="字魂联盟综艺体" panose="00000500000000000000" charset="-122"/>
                <a:ea typeface="字魂联盟综艺体" panose="00000500000000000000" charset="-122"/>
                <a:cs typeface="字魂联盟综艺体" panose="00000500000000000000" charset="-122"/>
              </a:rPr>
              <a:t>游戏背景</a:t>
            </a:r>
            <a:endParaRPr lang="zh-CN" altLang="zh-CN" sz="2800" dirty="0">
              <a:solidFill>
                <a:srgbClr val="9ADFBF"/>
              </a:solidFill>
              <a:latin typeface="字魂联盟综艺体" panose="00000500000000000000" charset="-122"/>
              <a:ea typeface="字魂联盟综艺体" panose="00000500000000000000" charset="-122"/>
              <a:cs typeface="字魂联盟综艺体" panose="00000500000000000000" charset="-122"/>
              <a:sym typeface="+mn-ea"/>
            </a:endParaRPr>
          </a:p>
        </p:txBody>
      </p:sp>
      <p:sp>
        <p:nvSpPr>
          <p:cNvPr id="5" name="矩形 4"/>
          <p:cNvSpPr/>
          <p:nvPr/>
        </p:nvSpPr>
        <p:spPr>
          <a:xfrm>
            <a:off x="5607685" y="1640205"/>
            <a:ext cx="1530985" cy="1420495"/>
          </a:xfrm>
          <a:prstGeom prst="rect">
            <a:avLst/>
          </a:prstGeom>
          <a:noFill/>
          <a:ln w="34925"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94680" y="2051050"/>
            <a:ext cx="49149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字魂布丁体" panose="00000500000000000000" charset="-122"/>
                <a:ea typeface="字魂布丁体" panose="00000500000000000000" charset="-122"/>
              </a:rPr>
              <a:t>1</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80565" y="625475"/>
            <a:ext cx="4482465" cy="523220"/>
          </a:xfrm>
          <a:prstGeom prst="rect">
            <a:avLst/>
          </a:prstGeom>
          <a:noFill/>
        </p:spPr>
        <p:txBody>
          <a:bodyPr wrap="square" rtlCol="0">
            <a:spAutoFit/>
          </a:bodyPr>
          <a:lstStyle/>
          <a:p>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游戏设计：背景</a:t>
            </a:r>
            <a:endParaRPr lang="zh-CN" altLang="en-US" sz="1200" dirty="0">
              <a:solidFill>
                <a:schemeClr val="tx1">
                  <a:lumMod val="50000"/>
                  <a:lumOff val="50000"/>
                </a:schemeClr>
              </a:solidFill>
              <a:sym typeface="+mn-ea"/>
            </a:endParaRPr>
          </a:p>
        </p:txBody>
      </p:sp>
      <p:grpSp>
        <p:nvGrpSpPr>
          <p:cNvPr id="2" name="组合 1"/>
          <p:cNvGrpSpPr/>
          <p:nvPr/>
        </p:nvGrpSpPr>
        <p:grpSpPr>
          <a:xfrm>
            <a:off x="1209040" y="760095"/>
            <a:ext cx="666750" cy="303530"/>
            <a:chOff x="1904" y="1197"/>
            <a:chExt cx="1050" cy="478"/>
          </a:xfrm>
        </p:grpSpPr>
        <p:sp>
          <p:nvSpPr>
            <p:cNvPr id="21" name="五边形 20"/>
            <p:cNvSpPr/>
            <p:nvPr/>
          </p:nvSpPr>
          <p:spPr>
            <a:xfrm>
              <a:off x="1904" y="1197"/>
              <a:ext cx="1050" cy="479"/>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428" y="1351"/>
              <a:ext cx="185" cy="17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流程图: 显示 4"/>
          <p:cNvSpPr/>
          <p:nvPr/>
        </p:nvSpPr>
        <p:spPr>
          <a:xfrm flipH="1">
            <a:off x="3917632" y="1833870"/>
            <a:ext cx="1936115" cy="1092835"/>
          </a:xfrm>
          <a:prstGeom prst="flowChartDisplay">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显示 8"/>
          <p:cNvSpPr/>
          <p:nvPr/>
        </p:nvSpPr>
        <p:spPr>
          <a:xfrm>
            <a:off x="5853747" y="1833870"/>
            <a:ext cx="1936115" cy="1092835"/>
          </a:xfrm>
          <a:prstGeom prst="flowChartDisplay">
            <a:avLst/>
          </a:prstGeom>
          <a:noFill/>
          <a:ln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Shape 540"/>
          <p:cNvSpPr/>
          <p:nvPr/>
        </p:nvSpPr>
        <p:spPr>
          <a:xfrm>
            <a:off x="4908549" y="3267710"/>
            <a:ext cx="1962150" cy="322580"/>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ctr"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zh-CN" altLang="en-US" sz="2100" b="0" u="none" strike="noStrike" kern="1200" cap="none" spc="42" normalizeH="0" baseline="0" noProof="0" dirty="0">
                <a:ln>
                  <a:noFill/>
                </a:ln>
                <a:solidFill>
                  <a:schemeClr val="bg1"/>
                </a:solidFill>
                <a:effectLst/>
                <a:uLnTx/>
                <a:uFillTx/>
                <a:latin typeface="汉仪中黑简" panose="02010600000101010101" charset="-122"/>
                <a:ea typeface="汉仪中黑简" panose="02010600000101010101" charset="-122"/>
                <a:cs typeface="Oswald Light"/>
                <a:sym typeface="Oswald Light"/>
              </a:rPr>
              <a:t>“永续”是什么？</a:t>
            </a:r>
            <a:endParaRPr kumimoji="0" sz="2100" b="0" u="none" strike="noStrike" kern="1200" cap="none" spc="42" normalizeH="0" baseline="0" noProof="0" dirty="0">
              <a:ln>
                <a:noFill/>
              </a:ln>
              <a:solidFill>
                <a:schemeClr val="tx1">
                  <a:lumMod val="75000"/>
                  <a:lumOff val="25000"/>
                </a:schemeClr>
              </a:solidFill>
              <a:effectLst/>
              <a:uLnTx/>
              <a:uFillTx/>
              <a:latin typeface="+mn-lt"/>
              <a:ea typeface="Oswald Light"/>
              <a:cs typeface="Oswald Light"/>
              <a:sym typeface="Oswald Light"/>
            </a:endParaRPr>
          </a:p>
        </p:txBody>
      </p:sp>
      <p:sp>
        <p:nvSpPr>
          <p:cNvPr id="59" name="Shape 541"/>
          <p:cNvSpPr/>
          <p:nvPr/>
        </p:nvSpPr>
        <p:spPr>
          <a:xfrm>
            <a:off x="4794567" y="3833485"/>
            <a:ext cx="2190115" cy="1292662"/>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zh-CN" altLang="en-US" sz="1400" b="0" i="0" u="none" strike="noStrike" kern="1200" cap="none" spc="24" normalizeH="0" baseline="0" noProof="0" dirty="0">
                <a:ln>
                  <a:noFill/>
                </a:ln>
                <a:solidFill>
                  <a:schemeClr val="bg1"/>
                </a:solidFill>
                <a:effectLst/>
                <a:uLnTx/>
                <a:uFillTx/>
                <a:latin typeface="汉仪中黑简" panose="02010600000101010101" charset="-122"/>
                <a:ea typeface="汉仪中黑简" panose="02010600000101010101" charset="-122"/>
                <a:cs typeface="Source Sans Pro"/>
                <a:sym typeface="Source Sans Pro"/>
              </a:rPr>
              <a:t>在冒险的过程中，不可避免的会失败，“永续”的设定让玩家有了第二次挑战的机会，降低玩家挫败感，减少试错成本，鼓励玩家尝试更多战术。</a:t>
            </a:r>
            <a:endParaRPr kumimoji="0" sz="1400" b="0" i="0" u="none" strike="noStrike" kern="1200" cap="none" spc="24" normalizeH="0" baseline="0" noProof="0" dirty="0">
              <a:ln>
                <a:noFill/>
              </a:ln>
              <a:solidFill>
                <a:schemeClr val="bg1"/>
              </a:solidFill>
              <a:effectLst/>
              <a:uLnTx/>
              <a:uFillTx/>
              <a:latin typeface="汉仪中黑简" panose="02010600000101010101" charset="-122"/>
              <a:ea typeface="汉仪中黑简" panose="02010600000101010101" charset="-122"/>
              <a:cs typeface="Source Sans Pro"/>
              <a:sym typeface="Source Sans Pro"/>
            </a:endParaRPr>
          </a:p>
        </p:txBody>
      </p:sp>
      <p:pic>
        <p:nvPicPr>
          <p:cNvPr id="27" name="图形 26" descr="箭头循环 纯色填充">
            <a:extLst>
              <a:ext uri="{FF2B5EF4-FFF2-40B4-BE49-F238E27FC236}">
                <a16:creationId xmlns:a16="http://schemas.microsoft.com/office/drawing/2014/main" id="{3F0BBF18-3D45-7712-49BC-7DB800F41E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8479" y="1923087"/>
            <a:ext cx="914400" cy="914400"/>
          </a:xfrm>
          <a:prstGeom prst="rect">
            <a:avLst/>
          </a:prstGeom>
        </p:spPr>
      </p:pic>
      <p:pic>
        <p:nvPicPr>
          <p:cNvPr id="29" name="图形 28" descr="棒球 纯色填充">
            <a:extLst>
              <a:ext uri="{FF2B5EF4-FFF2-40B4-BE49-F238E27FC236}">
                <a16:creationId xmlns:a16="http://schemas.microsoft.com/office/drawing/2014/main" id="{CBA85082-A59D-4634-5D63-85FB1F670C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5939" y="1897693"/>
            <a:ext cx="914400" cy="914400"/>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80565" y="625475"/>
            <a:ext cx="4482465" cy="523220"/>
          </a:xfrm>
          <a:prstGeom prst="rect">
            <a:avLst/>
          </a:prstGeom>
          <a:noFill/>
        </p:spPr>
        <p:txBody>
          <a:bodyPr wrap="square" rtlCol="0">
            <a:spAutoFit/>
          </a:bodyPr>
          <a:lstStyle/>
          <a:p>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游戏设计：类型</a:t>
            </a:r>
            <a:endParaRPr lang="zh-CN" altLang="en-US" sz="1200" dirty="0">
              <a:solidFill>
                <a:schemeClr val="tx1">
                  <a:lumMod val="50000"/>
                  <a:lumOff val="50000"/>
                </a:schemeClr>
              </a:solidFill>
              <a:sym typeface="+mn-ea"/>
            </a:endParaRPr>
          </a:p>
        </p:txBody>
      </p:sp>
      <p:grpSp>
        <p:nvGrpSpPr>
          <p:cNvPr id="2" name="组合 1"/>
          <p:cNvGrpSpPr/>
          <p:nvPr/>
        </p:nvGrpSpPr>
        <p:grpSpPr>
          <a:xfrm>
            <a:off x="1209040" y="760095"/>
            <a:ext cx="666750" cy="303530"/>
            <a:chOff x="1904" y="1197"/>
            <a:chExt cx="1050" cy="478"/>
          </a:xfrm>
        </p:grpSpPr>
        <p:sp>
          <p:nvSpPr>
            <p:cNvPr id="21" name="五边形 20"/>
            <p:cNvSpPr/>
            <p:nvPr/>
          </p:nvSpPr>
          <p:spPr>
            <a:xfrm>
              <a:off x="1904" y="1197"/>
              <a:ext cx="1050" cy="479"/>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428" y="1351"/>
              <a:ext cx="185" cy="17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剪去单角的矩形 4"/>
          <p:cNvSpPr/>
          <p:nvPr/>
        </p:nvSpPr>
        <p:spPr>
          <a:xfrm flipH="1">
            <a:off x="3484880" y="2392680"/>
            <a:ext cx="2175510" cy="2703195"/>
          </a:xfrm>
          <a:prstGeom prst="snip1Rect">
            <a:avLst/>
          </a:prstGeom>
          <a:noFill/>
          <a:ln w="22225" cap="rnd">
            <a:solidFill>
              <a:srgbClr val="9ADFBF"/>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剪去单角的矩形 6"/>
          <p:cNvSpPr/>
          <p:nvPr/>
        </p:nvSpPr>
        <p:spPr>
          <a:xfrm flipV="1">
            <a:off x="8221345" y="2392680"/>
            <a:ext cx="2175510" cy="2703195"/>
          </a:xfrm>
          <a:prstGeom prst="snip1Rect">
            <a:avLst/>
          </a:prstGeom>
          <a:noFill/>
          <a:ln w="22225" cap="rnd">
            <a:solidFill>
              <a:srgbClr val="9ADFBF"/>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552190" y="2974340"/>
            <a:ext cx="2041525" cy="1631216"/>
          </a:xfrm>
          <a:prstGeom prst="rect">
            <a:avLst/>
          </a:prstGeom>
          <a:noFill/>
        </p:spPr>
        <p:txBody>
          <a:bodyPr wrap="square" rtlCol="0" anchor="t">
            <a:spAutoFit/>
          </a:bodyPr>
          <a:lstStyle/>
          <a:p>
            <a:r>
              <a:rPr lang="zh-CN" altLang="en-US" sz="2000" dirty="0">
                <a:solidFill>
                  <a:schemeClr val="bg1"/>
                </a:solidFill>
                <a:latin typeface="汉仪中黑简" panose="02010600000101010101" charset="-122"/>
                <a:ea typeface="汉仪中黑简" panose="02010600000101010101" charset="-122"/>
                <a:cs typeface="汉仪中黑简" panose="02010600000101010101" charset="-122"/>
              </a:rPr>
              <a:t>卡牌作为本游戏的主要游戏模式存在，作为冒险流程中的战斗部分存在。</a:t>
            </a:r>
          </a:p>
        </p:txBody>
      </p:sp>
      <p:sp>
        <p:nvSpPr>
          <p:cNvPr id="10" name="文本框 9"/>
          <p:cNvSpPr txBox="1"/>
          <p:nvPr/>
        </p:nvSpPr>
        <p:spPr>
          <a:xfrm>
            <a:off x="8298497" y="2796189"/>
            <a:ext cx="2041525" cy="1938992"/>
          </a:xfrm>
          <a:prstGeom prst="rect">
            <a:avLst/>
          </a:prstGeom>
          <a:noFill/>
        </p:spPr>
        <p:txBody>
          <a:bodyPr wrap="square" rtlCol="0" anchor="t">
            <a:spAutoFit/>
          </a:bodyPr>
          <a:lstStyle/>
          <a:p>
            <a:r>
              <a:rPr lang="zh-CN" altLang="en-US" sz="2000" dirty="0">
                <a:solidFill>
                  <a:schemeClr val="bg1"/>
                </a:solidFill>
                <a:latin typeface="汉仪中黑简" panose="02010600000101010101" charset="-122"/>
                <a:ea typeface="汉仪中黑简" panose="02010600000101010101" charset="-122"/>
                <a:cs typeface="汉仪中黑简" panose="02010600000101010101" charset="-122"/>
              </a:rPr>
              <a:t>横版作为本游戏的额外游戏模式存在，作为特殊的冒险流程演出，例如重生流程和最终流程。</a:t>
            </a:r>
          </a:p>
        </p:txBody>
      </p:sp>
      <p:sp>
        <p:nvSpPr>
          <p:cNvPr id="35" name="菱形 34"/>
          <p:cNvSpPr/>
          <p:nvPr/>
        </p:nvSpPr>
        <p:spPr>
          <a:xfrm>
            <a:off x="1429385" y="2738755"/>
            <a:ext cx="1619885" cy="1639570"/>
          </a:xfrm>
          <a:prstGeom prst="diamond">
            <a:avLst/>
          </a:prstGeom>
          <a:noFill/>
          <a:ln w="38100">
            <a:solidFill>
              <a:srgbClr val="DAC08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6130925" y="2738755"/>
            <a:ext cx="1619885" cy="1639570"/>
          </a:xfrm>
          <a:prstGeom prst="diamond">
            <a:avLst/>
          </a:prstGeom>
          <a:noFill/>
          <a:ln w="34925">
            <a:solidFill>
              <a:srgbClr val="DAC08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06" name="TextBox 13"/>
          <p:cNvSpPr txBox="1">
            <a:spLocks noChangeArrowheads="1"/>
          </p:cNvSpPr>
          <p:nvPr/>
        </p:nvSpPr>
        <p:spPr bwMode="auto">
          <a:xfrm>
            <a:off x="1352232" y="3373874"/>
            <a:ext cx="1774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2400" b="1" dirty="0">
                <a:solidFill>
                  <a:schemeClr val="bg1"/>
                </a:solidFill>
                <a:latin typeface="汉仪中黑简" panose="02010600000101010101" charset="-122"/>
                <a:ea typeface="汉仪中黑简" panose="02010600000101010101" charset="-122"/>
                <a:sym typeface="微软雅黑" panose="020B0503020204020204" pitchFamily="34" charset="-122"/>
              </a:rPr>
              <a:t>卡牌</a:t>
            </a:r>
          </a:p>
        </p:txBody>
      </p:sp>
      <p:sp>
        <p:nvSpPr>
          <p:cNvPr id="37" name="TextBox 13"/>
          <p:cNvSpPr txBox="1">
            <a:spLocks noChangeArrowheads="1"/>
          </p:cNvSpPr>
          <p:nvPr/>
        </p:nvSpPr>
        <p:spPr bwMode="auto">
          <a:xfrm>
            <a:off x="6053772" y="3384034"/>
            <a:ext cx="1774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2400" b="1" dirty="0">
                <a:solidFill>
                  <a:schemeClr val="bg1"/>
                </a:solidFill>
                <a:latin typeface="汉仪中黑简" panose="02010600000101010101" charset="-122"/>
                <a:ea typeface="汉仪中黑简" panose="02010600000101010101" charset="-122"/>
                <a:sym typeface="微软雅黑" panose="020B0503020204020204" pitchFamily="34" charset="-122"/>
              </a:rPr>
              <a:t>横版</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86280" y="625475"/>
            <a:ext cx="4482465" cy="523220"/>
          </a:xfrm>
          <a:prstGeom prst="rect">
            <a:avLst/>
          </a:prstGeom>
          <a:noFill/>
        </p:spPr>
        <p:txBody>
          <a:bodyPr wrap="square" rtlCol="0">
            <a:spAutoFit/>
          </a:bodyPr>
          <a:lstStyle/>
          <a:p>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游戏设计：切换</a:t>
            </a:r>
            <a:endParaRPr lang="zh-CN" altLang="en-US" sz="1200" dirty="0">
              <a:solidFill>
                <a:schemeClr val="tx1">
                  <a:lumMod val="50000"/>
                  <a:lumOff val="50000"/>
                </a:schemeClr>
              </a:solidFill>
              <a:sym typeface="+mn-ea"/>
            </a:endParaRPr>
          </a:p>
        </p:txBody>
      </p:sp>
      <p:grpSp>
        <p:nvGrpSpPr>
          <p:cNvPr id="2" name="组合 1"/>
          <p:cNvGrpSpPr/>
          <p:nvPr/>
        </p:nvGrpSpPr>
        <p:grpSpPr>
          <a:xfrm>
            <a:off x="1209040" y="760095"/>
            <a:ext cx="666750" cy="303530"/>
            <a:chOff x="1904" y="1197"/>
            <a:chExt cx="1050" cy="478"/>
          </a:xfrm>
        </p:grpSpPr>
        <p:sp>
          <p:nvSpPr>
            <p:cNvPr id="21" name="五边形 20"/>
            <p:cNvSpPr/>
            <p:nvPr/>
          </p:nvSpPr>
          <p:spPr>
            <a:xfrm>
              <a:off x="1904" y="1197"/>
              <a:ext cx="1050" cy="479"/>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428" y="1351"/>
              <a:ext cx="185" cy="17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流程图: 多文档 6"/>
          <p:cNvSpPr/>
          <p:nvPr/>
        </p:nvSpPr>
        <p:spPr>
          <a:xfrm>
            <a:off x="1124205" y="2000567"/>
            <a:ext cx="2109470" cy="1572260"/>
          </a:xfrm>
          <a:prstGeom prst="flowChartMultidocument">
            <a:avLst/>
          </a:prstGeom>
          <a:noFill/>
          <a:ln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多文档 8"/>
          <p:cNvSpPr/>
          <p:nvPr/>
        </p:nvSpPr>
        <p:spPr>
          <a:xfrm>
            <a:off x="3683531" y="2076767"/>
            <a:ext cx="2109470" cy="1572260"/>
          </a:xfrm>
          <a:prstGeom prst="flowChartMultidocument">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06" name="TextBox 13"/>
          <p:cNvSpPr txBox="1">
            <a:spLocks noChangeArrowheads="1"/>
          </p:cNvSpPr>
          <p:nvPr/>
        </p:nvSpPr>
        <p:spPr bwMode="auto">
          <a:xfrm>
            <a:off x="1019430" y="3896042"/>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正常流程：卡牌</a:t>
            </a:r>
          </a:p>
        </p:txBody>
      </p:sp>
      <p:sp>
        <p:nvSpPr>
          <p:cNvPr id="12307" name="TextBox 13"/>
          <p:cNvSpPr txBox="1">
            <a:spLocks noChangeArrowheads="1"/>
          </p:cNvSpPr>
          <p:nvPr/>
        </p:nvSpPr>
        <p:spPr bwMode="auto">
          <a:xfrm>
            <a:off x="867665" y="4319587"/>
            <a:ext cx="2077720" cy="135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正常游玩过程中，玩家会主要在这个流程停留，大部分的游戏时间都在这一部分中存在。</a:t>
            </a:r>
            <a:endParaRPr lang="en-US" altLang="zh-CN"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914400" eaLnBrk="1" hangingPunct="1">
              <a:lnSpc>
                <a:spcPct val="150000"/>
              </a:lnSpc>
            </a:pPr>
            <a:endParaRPr lang="en-US" altLang="zh-CN"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914400" eaLnBrk="1" hangingPunct="1">
              <a:lnSpc>
                <a:spcPct val="150000"/>
              </a:lnSpc>
            </a:pPr>
            <a:r>
              <a:rPr lang="zh-CN" altLang="en-US" sz="1000" i="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若玩家真的可以做到，那么本游戏理论上是可以仅依靠这一流程完成游戏。</a:t>
            </a:r>
          </a:p>
        </p:txBody>
      </p:sp>
      <p:sp>
        <p:nvSpPr>
          <p:cNvPr id="28" name="TextBox 13"/>
          <p:cNvSpPr txBox="1">
            <a:spLocks noChangeArrowheads="1"/>
          </p:cNvSpPr>
          <p:nvPr/>
        </p:nvSpPr>
        <p:spPr bwMode="auto">
          <a:xfrm>
            <a:off x="3750841" y="3943667"/>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重生流程：横版</a:t>
            </a:r>
          </a:p>
        </p:txBody>
      </p:sp>
      <p:sp>
        <p:nvSpPr>
          <p:cNvPr id="29" name="TextBox 13"/>
          <p:cNvSpPr txBox="1">
            <a:spLocks noChangeArrowheads="1"/>
          </p:cNvSpPr>
          <p:nvPr/>
        </p:nvSpPr>
        <p:spPr bwMode="auto">
          <a:xfrm>
            <a:off x="3599076" y="4367212"/>
            <a:ext cx="2077720" cy="43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作为特殊的游玩机制，重生的成功与否是取决于这一部分的是否成功决定。</a:t>
            </a:r>
          </a:p>
        </p:txBody>
      </p:sp>
      <p:sp>
        <p:nvSpPr>
          <p:cNvPr id="37" name="矩形 36"/>
          <p:cNvSpPr/>
          <p:nvPr/>
        </p:nvSpPr>
        <p:spPr>
          <a:xfrm>
            <a:off x="1422655" y="2000567"/>
            <a:ext cx="1801495" cy="133350"/>
          </a:xfrm>
          <a:prstGeom prst="rect">
            <a:avLst/>
          </a:prstGeom>
          <a:solidFill>
            <a:srgbClr val="9A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648221" y="2086292"/>
            <a:ext cx="144780" cy="1035050"/>
          </a:xfrm>
          <a:prstGeom prst="rect">
            <a:avLst/>
          </a:prstGeom>
          <a:solidFill>
            <a:srgbClr val="DAC082"/>
          </a:solid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形 25" descr="剑术 轮廓">
            <a:extLst>
              <a:ext uri="{FF2B5EF4-FFF2-40B4-BE49-F238E27FC236}">
                <a16:creationId xmlns:a16="http://schemas.microsoft.com/office/drawing/2014/main" id="{FB22655A-31B3-7DFA-FFB0-56146557B9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705" y="2405697"/>
            <a:ext cx="914400" cy="914400"/>
          </a:xfrm>
          <a:prstGeom prst="rect">
            <a:avLst/>
          </a:prstGeom>
        </p:spPr>
      </p:pic>
      <p:pic>
        <p:nvPicPr>
          <p:cNvPr id="30" name="图形 29" descr="障碍 纯色填充">
            <a:extLst>
              <a:ext uri="{FF2B5EF4-FFF2-40B4-BE49-F238E27FC236}">
                <a16:creationId xmlns:a16="http://schemas.microsoft.com/office/drawing/2014/main" id="{DB77DEF0-4B2E-CCC6-F0BB-8EBD60EEA5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4067" y="2467927"/>
            <a:ext cx="914400" cy="914400"/>
          </a:xfrm>
          <a:prstGeom prst="rect">
            <a:avLst/>
          </a:prstGeom>
        </p:spPr>
      </p:pic>
      <p:sp>
        <p:nvSpPr>
          <p:cNvPr id="38" name="流程图: 多文档 37">
            <a:extLst>
              <a:ext uri="{FF2B5EF4-FFF2-40B4-BE49-F238E27FC236}">
                <a16:creationId xmlns:a16="http://schemas.microsoft.com/office/drawing/2014/main" id="{32E8186D-AE0C-11A4-3034-3A6DB7B95854}"/>
              </a:ext>
            </a:extLst>
          </p:cNvPr>
          <p:cNvSpPr/>
          <p:nvPr/>
        </p:nvSpPr>
        <p:spPr>
          <a:xfrm>
            <a:off x="6342994" y="2000567"/>
            <a:ext cx="2109470" cy="1572260"/>
          </a:xfrm>
          <a:prstGeom prst="flowChartMultidocument">
            <a:avLst/>
          </a:prstGeom>
          <a:noFill/>
          <a:ln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多文档 40">
            <a:extLst>
              <a:ext uri="{FF2B5EF4-FFF2-40B4-BE49-F238E27FC236}">
                <a16:creationId xmlns:a16="http://schemas.microsoft.com/office/drawing/2014/main" id="{232D3340-5C3B-467F-3FAF-486F9F3FE44B}"/>
              </a:ext>
            </a:extLst>
          </p:cNvPr>
          <p:cNvSpPr/>
          <p:nvPr/>
        </p:nvSpPr>
        <p:spPr>
          <a:xfrm>
            <a:off x="8900457" y="2050410"/>
            <a:ext cx="2109470" cy="1572260"/>
          </a:xfrm>
          <a:prstGeom prst="flowChartMultidocument">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3">
            <a:extLst>
              <a:ext uri="{FF2B5EF4-FFF2-40B4-BE49-F238E27FC236}">
                <a16:creationId xmlns:a16="http://schemas.microsoft.com/office/drawing/2014/main" id="{653EA54E-4937-BD6F-1382-517701D9017C}"/>
              </a:ext>
            </a:extLst>
          </p:cNvPr>
          <p:cNvSpPr txBox="1">
            <a:spLocks noChangeArrowheads="1"/>
          </p:cNvSpPr>
          <p:nvPr/>
        </p:nvSpPr>
        <p:spPr bwMode="auto">
          <a:xfrm>
            <a:off x="6238219" y="3896042"/>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重生后流程：卡牌</a:t>
            </a:r>
          </a:p>
        </p:txBody>
      </p:sp>
      <p:sp>
        <p:nvSpPr>
          <p:cNvPr id="43" name="TextBox 13">
            <a:extLst>
              <a:ext uri="{FF2B5EF4-FFF2-40B4-BE49-F238E27FC236}">
                <a16:creationId xmlns:a16="http://schemas.microsoft.com/office/drawing/2014/main" id="{6AC796C2-A01F-9E9F-381F-DC9F7AD2268D}"/>
              </a:ext>
            </a:extLst>
          </p:cNvPr>
          <p:cNvSpPr txBox="1">
            <a:spLocks noChangeArrowheads="1"/>
          </p:cNvSpPr>
          <p:nvPr/>
        </p:nvSpPr>
        <p:spPr bwMode="auto">
          <a:xfrm>
            <a:off x="6086454" y="4319587"/>
            <a:ext cx="2077720" cy="66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横版中成功，则会回到正常流程失败时的那一关卡，重新获得再一次游玩的机会。</a:t>
            </a:r>
          </a:p>
        </p:txBody>
      </p:sp>
      <p:sp>
        <p:nvSpPr>
          <p:cNvPr id="44" name="TextBox 13">
            <a:extLst>
              <a:ext uri="{FF2B5EF4-FFF2-40B4-BE49-F238E27FC236}">
                <a16:creationId xmlns:a16="http://schemas.microsoft.com/office/drawing/2014/main" id="{8066AF17-5D66-3DF6-61BB-E89BB3E3A16F}"/>
              </a:ext>
            </a:extLst>
          </p:cNvPr>
          <p:cNvSpPr txBox="1">
            <a:spLocks noChangeArrowheads="1"/>
          </p:cNvSpPr>
          <p:nvPr/>
        </p:nvSpPr>
        <p:spPr bwMode="auto">
          <a:xfrm>
            <a:off x="8967767" y="3917310"/>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额外流程：横版</a:t>
            </a:r>
          </a:p>
        </p:txBody>
      </p:sp>
      <p:sp>
        <p:nvSpPr>
          <p:cNvPr id="45" name="TextBox 13">
            <a:extLst>
              <a:ext uri="{FF2B5EF4-FFF2-40B4-BE49-F238E27FC236}">
                <a16:creationId xmlns:a16="http://schemas.microsoft.com/office/drawing/2014/main" id="{D7E40665-BF08-EC55-64B4-033E5B46A58C}"/>
              </a:ext>
            </a:extLst>
          </p:cNvPr>
          <p:cNvSpPr txBox="1">
            <a:spLocks noChangeArrowheads="1"/>
          </p:cNvSpPr>
          <p:nvPr/>
        </p:nvSpPr>
        <p:spPr bwMode="auto">
          <a:xfrm>
            <a:off x="8816002" y="4340855"/>
            <a:ext cx="2077720" cy="66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特殊的游玩机制能带来独特的游玩体验，在这一部分中横版作为特殊的游玩方式带来最终部分的特殊演出效果。</a:t>
            </a:r>
          </a:p>
        </p:txBody>
      </p:sp>
      <p:sp>
        <p:nvSpPr>
          <p:cNvPr id="46" name="矩形 45">
            <a:extLst>
              <a:ext uri="{FF2B5EF4-FFF2-40B4-BE49-F238E27FC236}">
                <a16:creationId xmlns:a16="http://schemas.microsoft.com/office/drawing/2014/main" id="{AFB397E2-BA86-8FF9-E2BB-4666D6F2768D}"/>
              </a:ext>
            </a:extLst>
          </p:cNvPr>
          <p:cNvSpPr/>
          <p:nvPr/>
        </p:nvSpPr>
        <p:spPr>
          <a:xfrm>
            <a:off x="6641444" y="2000567"/>
            <a:ext cx="1801495" cy="133350"/>
          </a:xfrm>
          <a:prstGeom prst="rect">
            <a:avLst/>
          </a:prstGeom>
          <a:solidFill>
            <a:srgbClr val="9A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F415CEBF-544B-9914-93A5-EBA41B386A2C}"/>
              </a:ext>
            </a:extLst>
          </p:cNvPr>
          <p:cNvSpPr/>
          <p:nvPr/>
        </p:nvSpPr>
        <p:spPr>
          <a:xfrm>
            <a:off x="10865147" y="2059935"/>
            <a:ext cx="144780" cy="1035050"/>
          </a:xfrm>
          <a:prstGeom prst="rect">
            <a:avLst/>
          </a:prstGeom>
          <a:solidFill>
            <a:srgbClr val="DAC082"/>
          </a:solid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形 47" descr="剑术 轮廓">
            <a:extLst>
              <a:ext uri="{FF2B5EF4-FFF2-40B4-BE49-F238E27FC236}">
                <a16:creationId xmlns:a16="http://schemas.microsoft.com/office/drawing/2014/main" id="{90C35337-CD0D-5AF4-83FA-3088D3F316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7494" y="2405697"/>
            <a:ext cx="914400" cy="914400"/>
          </a:xfrm>
          <a:prstGeom prst="rect">
            <a:avLst/>
          </a:prstGeom>
        </p:spPr>
      </p:pic>
      <p:pic>
        <p:nvPicPr>
          <p:cNvPr id="49" name="图形 48" descr="障碍 纯色填充">
            <a:extLst>
              <a:ext uri="{FF2B5EF4-FFF2-40B4-BE49-F238E27FC236}">
                <a16:creationId xmlns:a16="http://schemas.microsoft.com/office/drawing/2014/main" id="{41E8C3DA-1282-F6C5-0DC9-9DFE6CB300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0993" y="2441570"/>
            <a:ext cx="914400" cy="91440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07685" y="1640205"/>
            <a:ext cx="1530985" cy="1420495"/>
          </a:xfrm>
          <a:prstGeom prst="rect">
            <a:avLst/>
          </a:prstGeom>
          <a:noFill/>
          <a:ln w="34925" cap="rnd">
            <a:solidFill>
              <a:srgbClr val="9EBE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07685" y="2145030"/>
            <a:ext cx="64135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rPr>
              <a:t>2</a:t>
            </a:r>
          </a:p>
        </p:txBody>
      </p:sp>
      <p:sp>
        <p:nvSpPr>
          <p:cNvPr id="7" name="文本框 6"/>
          <p:cNvSpPr txBox="1"/>
          <p:nvPr/>
        </p:nvSpPr>
        <p:spPr>
          <a:xfrm>
            <a:off x="5274310" y="3865245"/>
            <a:ext cx="2062480" cy="646331"/>
          </a:xfrm>
          <a:prstGeom prst="rect">
            <a:avLst/>
          </a:prstGeom>
          <a:noFill/>
        </p:spPr>
        <p:txBody>
          <a:bodyPr wrap="square" rtlCol="0">
            <a:spAutoFit/>
          </a:bodyPr>
          <a:lstStyle/>
          <a:p>
            <a:pPr algn="l">
              <a:buClrTx/>
              <a:buSzTx/>
              <a:buFontTx/>
            </a:pPr>
            <a:r>
              <a:rPr lang="zh-CN" altLang="en-US" sz="3600" dirty="0">
                <a:solidFill>
                  <a:schemeClr val="bg1"/>
                </a:solidFill>
                <a:latin typeface="字魂联盟综艺体" panose="00000500000000000000" charset="-122"/>
                <a:ea typeface="字魂联盟综艺体" panose="00000500000000000000" charset="-122"/>
                <a:cs typeface="字魂联盟综艺体" panose="00000500000000000000" charset="-122"/>
              </a:rPr>
              <a:t>开发技术</a:t>
            </a:r>
            <a:endParaRPr lang="zh-CN" altLang="en-US" sz="1200" dirty="0">
              <a:solidFill>
                <a:schemeClr val="tx1">
                  <a:lumMod val="50000"/>
                  <a:lumOff val="50000"/>
                </a:schemeClr>
              </a:solidFill>
              <a:sym typeface="+mn-ea"/>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89355" y="499745"/>
            <a:ext cx="5253355" cy="706120"/>
            <a:chOff x="9330" y="4199"/>
            <a:chExt cx="8273" cy="1112"/>
          </a:xfrm>
        </p:grpSpPr>
        <p:sp>
          <p:nvSpPr>
            <p:cNvPr id="7" name="文本框 6"/>
            <p:cNvSpPr txBox="1"/>
            <p:nvPr/>
          </p:nvSpPr>
          <p:spPr>
            <a:xfrm>
              <a:off x="10545" y="4199"/>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论文综述</a:t>
              </a:r>
            </a:p>
            <a:p>
              <a:endParaRPr lang="zh-CN" altLang="en-US" sz="1200">
                <a:solidFill>
                  <a:schemeClr val="tx1">
                    <a:lumMod val="50000"/>
                    <a:lumOff val="50000"/>
                  </a:schemeClr>
                </a:solidFill>
                <a:sym typeface="+mn-ea"/>
              </a:endParaRPr>
            </a:p>
          </p:txBody>
        </p:sp>
        <p:sp>
          <p:nvSpPr>
            <p:cNvPr id="28" name="五边形 27"/>
            <p:cNvSpPr/>
            <p:nvPr/>
          </p:nvSpPr>
          <p:spPr>
            <a:xfrm>
              <a:off x="9330" y="4394"/>
              <a:ext cx="1050" cy="479"/>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62" y="4548"/>
              <a:ext cx="185" cy="1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1360170" y="4594225"/>
            <a:ext cx="2494915" cy="1369060"/>
          </a:xfrm>
          <a:prstGeom prst="rect">
            <a:avLst/>
          </a:prstGeom>
          <a:noFill/>
          <a:ln w="34925" cap="rnd">
            <a:solidFill>
              <a:srgbClr val="9EBE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7" name="矩形 13"/>
          <p:cNvSpPr/>
          <p:nvPr/>
        </p:nvSpPr>
        <p:spPr>
          <a:xfrm>
            <a:off x="5655310" y="3208020"/>
            <a:ext cx="5008880" cy="645795"/>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单击此处编辑您要的内容，建议您在展示时采用汉仪中简黑字体，本模版所有图形线条及其相应素材均可自由编辑、改色、替换。</a:t>
            </a:r>
          </a:p>
        </p:txBody>
      </p:sp>
      <p:sp>
        <p:nvSpPr>
          <p:cNvPr id="5" name="矩形 4"/>
          <p:cNvSpPr/>
          <p:nvPr/>
        </p:nvSpPr>
        <p:spPr>
          <a:xfrm>
            <a:off x="1360170" y="3009900"/>
            <a:ext cx="2494915" cy="1244600"/>
          </a:xfrm>
          <a:prstGeom prst="rect">
            <a:avLst/>
          </a:prstGeom>
          <a:noFill/>
          <a:ln w="34925" cap="rnd">
            <a:solidFill>
              <a:srgbClr val="9EBE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5" name="TextBox 13"/>
          <p:cNvSpPr txBox="1"/>
          <p:nvPr/>
        </p:nvSpPr>
        <p:spPr>
          <a:xfrm>
            <a:off x="1438910" y="3252470"/>
            <a:ext cx="2338070" cy="245745"/>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9EBEED"/>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6156" name="TextBox 13"/>
          <p:cNvSpPr txBox="1"/>
          <p:nvPr/>
        </p:nvSpPr>
        <p:spPr>
          <a:xfrm>
            <a:off x="1643380" y="3606165"/>
            <a:ext cx="2044700" cy="370205"/>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p:nvPr/>
        </p:nvSpPr>
        <p:spPr>
          <a:xfrm>
            <a:off x="1438910" y="4916805"/>
            <a:ext cx="2338070" cy="245745"/>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9EBEED"/>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26" name="TextBox 13"/>
          <p:cNvSpPr txBox="1"/>
          <p:nvPr/>
        </p:nvSpPr>
        <p:spPr>
          <a:xfrm>
            <a:off x="1643380" y="5270500"/>
            <a:ext cx="2044700" cy="370205"/>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13"/>
          <p:cNvSpPr/>
          <p:nvPr/>
        </p:nvSpPr>
        <p:spPr>
          <a:xfrm>
            <a:off x="5655310" y="4991100"/>
            <a:ext cx="5008880" cy="645795"/>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单击此处编辑您要的内容，建议您在展示时采用汉仪中简黑字体，本模版所有图形线条及其相应素材均可自由编辑、改色、替换。</a:t>
            </a:r>
          </a:p>
        </p:txBody>
      </p:sp>
      <p:sp>
        <p:nvSpPr>
          <p:cNvPr id="37" name="矩形 36"/>
          <p:cNvSpPr/>
          <p:nvPr/>
        </p:nvSpPr>
        <p:spPr>
          <a:xfrm>
            <a:off x="1360170" y="1504950"/>
            <a:ext cx="2494915" cy="1244600"/>
          </a:xfrm>
          <a:prstGeom prst="rect">
            <a:avLst/>
          </a:prstGeom>
          <a:noFill/>
          <a:ln w="34925" cap="rnd">
            <a:solidFill>
              <a:srgbClr val="9EBE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3"/>
          <p:cNvSpPr txBox="1"/>
          <p:nvPr/>
        </p:nvSpPr>
        <p:spPr>
          <a:xfrm>
            <a:off x="1438910" y="1747520"/>
            <a:ext cx="2338070" cy="245745"/>
          </a:xfrm>
          <a:prstGeom prst="rect">
            <a:avLst/>
          </a:prstGeom>
          <a:noFill/>
          <a:ln w="9525">
            <a:noFill/>
          </a:ln>
        </p:spPr>
        <p:txBody>
          <a:bodyPr lIns="0" tIns="0" rIns="0" bIns="0">
            <a:spAutoFit/>
          </a:bodyPr>
          <a:lstStyle/>
          <a:p>
            <a:pPr algn="ctr" defTabSz="1216025" eaLnBrk="1" hangingPunct="1">
              <a:spcBef>
                <a:spcPct val="20000"/>
              </a:spcBef>
            </a:pPr>
            <a:r>
              <a:rPr lang="zh-CN" altLang="en-US" sz="1600" b="1" dirty="0">
                <a:solidFill>
                  <a:srgbClr val="9EBEED"/>
                </a:solidFill>
                <a:latin typeface="Arial" panose="020B0604020202020204" pitchFamily="34" charset="0"/>
                <a:ea typeface="微软雅黑" panose="020B0503020204020204" pitchFamily="34" charset="-122"/>
                <a:sym typeface="Arial" panose="020B0604020202020204" pitchFamily="34" charset="0"/>
              </a:rPr>
              <a:t>单击编辑标题</a:t>
            </a:r>
          </a:p>
        </p:txBody>
      </p:sp>
      <p:sp>
        <p:nvSpPr>
          <p:cNvPr id="39" name="TextBox 13"/>
          <p:cNvSpPr txBox="1"/>
          <p:nvPr/>
        </p:nvSpPr>
        <p:spPr>
          <a:xfrm>
            <a:off x="1643380" y="2101215"/>
            <a:ext cx="2044700" cy="370205"/>
          </a:xfrm>
          <a:prstGeom prst="rect">
            <a:avLst/>
          </a:prstGeom>
          <a:noFill/>
          <a:ln w="9525">
            <a:noFill/>
          </a:ln>
        </p:spPr>
        <p:txBody>
          <a:bodyPr lIns="0" tIns="0" rIns="0" bIns="0">
            <a:spAutoFit/>
          </a:bodyPr>
          <a:lstStyle/>
          <a:p>
            <a:pPr algn="ctr" defTabSz="1216025" eaLnBrk="1" hangingPunct="1">
              <a:spcBef>
                <a:spcPct val="20000"/>
              </a:spcBef>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13"/>
          <p:cNvSpPr/>
          <p:nvPr/>
        </p:nvSpPr>
        <p:spPr>
          <a:xfrm>
            <a:off x="5655310" y="1747520"/>
            <a:ext cx="5008880" cy="645795"/>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单击此处编辑您要的内容，建议您在展示时采用汉仪中简黑字体，本模版所有图形线条及其相应素材均可自由编辑、改色、替换。</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89355" y="499745"/>
            <a:ext cx="5253355" cy="706120"/>
            <a:chOff x="9330" y="4199"/>
            <a:chExt cx="8273" cy="1112"/>
          </a:xfrm>
        </p:grpSpPr>
        <p:sp>
          <p:nvSpPr>
            <p:cNvPr id="7" name="文本框 6"/>
            <p:cNvSpPr txBox="1"/>
            <p:nvPr/>
          </p:nvSpPr>
          <p:spPr>
            <a:xfrm>
              <a:off x="10545" y="4199"/>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论文综述</a:t>
              </a:r>
            </a:p>
            <a:p>
              <a:endParaRPr lang="zh-CN" altLang="en-US" sz="1200">
                <a:solidFill>
                  <a:schemeClr val="tx1">
                    <a:lumMod val="50000"/>
                    <a:lumOff val="50000"/>
                  </a:schemeClr>
                </a:solidFill>
                <a:sym typeface="+mn-ea"/>
              </a:endParaRPr>
            </a:p>
          </p:txBody>
        </p:sp>
        <p:sp>
          <p:nvSpPr>
            <p:cNvPr id="28" name="五边形 27"/>
            <p:cNvSpPr/>
            <p:nvPr/>
          </p:nvSpPr>
          <p:spPr>
            <a:xfrm>
              <a:off x="9330" y="4394"/>
              <a:ext cx="1050" cy="479"/>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62" y="4548"/>
              <a:ext cx="185" cy="1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590675" y="3255010"/>
            <a:ext cx="8731885" cy="307340"/>
          </a:xfrm>
          <a:prstGeom prst="rect">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2141855" y="3931285"/>
            <a:ext cx="1955165" cy="1014730"/>
          </a:xfrm>
          <a:prstGeom prst="rect">
            <a:avLst/>
          </a:prstGeom>
          <a:noFill/>
        </p:spPr>
        <p:txBody>
          <a:bodyPr wrap="square" rtlCol="0">
            <a:spAutoFit/>
          </a:bodyPr>
          <a:lstStyle/>
          <a:p>
            <a:pPr algn="just">
              <a:lnSpc>
                <a:spcPct val="125000"/>
              </a:lnSpc>
            </a:pPr>
            <a:r>
              <a:rPr lang="zh-CN" altLang="en-US" sz="1200" dirty="0">
                <a:solidFill>
                  <a:schemeClr val="bg1"/>
                </a:solidFill>
                <a:latin typeface="汉仪中黑简" panose="02010600000101010101" charset="-122"/>
                <a:ea typeface="汉仪中黑简" panose="02010600000101010101" charset="-122"/>
                <a:cs typeface="+mn-ea"/>
                <a:sym typeface="+mn-lt"/>
              </a:rPr>
              <a:t>点击文本框即可进行编辑输入相关内容点击文本框即可进行编辑输入相关内容</a:t>
            </a:r>
          </a:p>
        </p:txBody>
      </p:sp>
      <p:sp>
        <p:nvSpPr>
          <p:cNvPr id="30" name="文本框 29"/>
          <p:cNvSpPr txBox="1"/>
          <p:nvPr/>
        </p:nvSpPr>
        <p:spPr>
          <a:xfrm>
            <a:off x="3590290" y="1957705"/>
            <a:ext cx="1949450" cy="1014730"/>
          </a:xfrm>
          <a:prstGeom prst="rect">
            <a:avLst/>
          </a:prstGeom>
          <a:noFill/>
        </p:spPr>
        <p:txBody>
          <a:bodyPr wrap="square" rtlCol="0">
            <a:spAutoFit/>
          </a:bodyPr>
          <a:lstStyle/>
          <a:p>
            <a:pPr algn="just">
              <a:lnSpc>
                <a:spcPct val="125000"/>
              </a:lnSpc>
            </a:pPr>
            <a:r>
              <a:rPr lang="zh-CN" altLang="en-US" sz="1200" dirty="0">
                <a:solidFill>
                  <a:schemeClr val="bg1"/>
                </a:solidFill>
                <a:latin typeface="汉仪中黑简" panose="02010600000101010101" charset="-122"/>
                <a:ea typeface="汉仪中黑简" panose="02010600000101010101" charset="-122"/>
                <a:cs typeface="+mn-ea"/>
                <a:sym typeface="+mn-lt"/>
              </a:rPr>
              <a:t>点击文本框即可进行编辑输入相关内容点击文本框即可进行编辑输入相关内容</a:t>
            </a:r>
          </a:p>
        </p:txBody>
      </p:sp>
      <p:sp>
        <p:nvSpPr>
          <p:cNvPr id="33" name="文本框 32"/>
          <p:cNvSpPr txBox="1"/>
          <p:nvPr/>
        </p:nvSpPr>
        <p:spPr>
          <a:xfrm>
            <a:off x="7792085" y="1904365"/>
            <a:ext cx="1974215" cy="1014730"/>
          </a:xfrm>
          <a:prstGeom prst="rect">
            <a:avLst/>
          </a:prstGeom>
          <a:noFill/>
        </p:spPr>
        <p:txBody>
          <a:bodyPr wrap="square" rtlCol="0">
            <a:spAutoFit/>
          </a:bodyPr>
          <a:lstStyle/>
          <a:p>
            <a:pPr algn="just">
              <a:lnSpc>
                <a:spcPct val="125000"/>
              </a:lnSpc>
            </a:pPr>
            <a:r>
              <a:rPr lang="zh-CN" altLang="en-US" sz="1200" dirty="0">
                <a:solidFill>
                  <a:schemeClr val="bg1"/>
                </a:solidFill>
                <a:latin typeface="汉仪中黑简" panose="02010600000101010101" charset="-122"/>
                <a:ea typeface="汉仪中黑简" panose="02010600000101010101" charset="-122"/>
                <a:cs typeface="+mn-ea"/>
                <a:sym typeface="+mn-lt"/>
              </a:rPr>
              <a:t>点击文本框即可进行编辑输入相关内容点击文本框即可进行编辑输入相关内容</a:t>
            </a:r>
          </a:p>
        </p:txBody>
      </p:sp>
      <p:sp>
        <p:nvSpPr>
          <p:cNvPr id="36" name="圆角矩形标注 35"/>
          <p:cNvSpPr/>
          <p:nvPr/>
        </p:nvSpPr>
        <p:spPr>
          <a:xfrm>
            <a:off x="3482340" y="1904365"/>
            <a:ext cx="2146935" cy="1121410"/>
          </a:xfrm>
          <a:prstGeom prst="wedgeRoundRectCallout">
            <a:avLst/>
          </a:prstGeom>
          <a:noFill/>
          <a:ln>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标注 36"/>
          <p:cNvSpPr/>
          <p:nvPr/>
        </p:nvSpPr>
        <p:spPr>
          <a:xfrm flipH="1">
            <a:off x="7705725" y="1851025"/>
            <a:ext cx="2146935" cy="1121410"/>
          </a:xfrm>
          <a:prstGeom prst="wedgeRoundRectCallou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标注 37"/>
          <p:cNvSpPr/>
          <p:nvPr/>
        </p:nvSpPr>
        <p:spPr>
          <a:xfrm flipV="1">
            <a:off x="2068195" y="3877945"/>
            <a:ext cx="2146935" cy="1121410"/>
          </a:xfrm>
          <a:prstGeom prst="wedgeRoundRectCallou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标注 38"/>
          <p:cNvSpPr/>
          <p:nvPr/>
        </p:nvSpPr>
        <p:spPr>
          <a:xfrm flipV="1">
            <a:off x="6380480" y="3877945"/>
            <a:ext cx="2146935" cy="1121410"/>
          </a:xfrm>
          <a:prstGeom prst="wedgeRoundRectCallout">
            <a:avLst/>
          </a:prstGeom>
          <a:noFill/>
          <a:ln>
            <a:solidFill>
              <a:srgbClr val="EC5F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476365" y="3931285"/>
            <a:ext cx="1955165" cy="1014730"/>
          </a:xfrm>
          <a:prstGeom prst="rect">
            <a:avLst/>
          </a:prstGeom>
          <a:noFill/>
        </p:spPr>
        <p:txBody>
          <a:bodyPr wrap="square" rtlCol="0">
            <a:spAutoFit/>
          </a:bodyPr>
          <a:lstStyle/>
          <a:p>
            <a:pPr algn="just">
              <a:lnSpc>
                <a:spcPct val="125000"/>
              </a:lnSpc>
            </a:pPr>
            <a:r>
              <a:rPr lang="zh-CN" altLang="en-US" sz="1200" dirty="0">
                <a:solidFill>
                  <a:schemeClr val="bg1"/>
                </a:solidFill>
                <a:latin typeface="汉仪中黑简" panose="02010600000101010101" charset="-122"/>
                <a:ea typeface="汉仪中黑简" panose="02010600000101010101" charset="-122"/>
                <a:cs typeface="+mn-ea"/>
                <a:sym typeface="+mn-lt"/>
              </a:rPr>
              <a:t>点击文本框即可进行编辑输入相关内容点击文本框即可进行编辑输入相关内容</a:t>
            </a:r>
          </a:p>
        </p:txBody>
      </p:sp>
      <p:grpSp>
        <p:nvGrpSpPr>
          <p:cNvPr id="54" name="组合 53"/>
          <p:cNvGrpSpPr/>
          <p:nvPr/>
        </p:nvGrpSpPr>
        <p:grpSpPr>
          <a:xfrm>
            <a:off x="1950085" y="2058035"/>
            <a:ext cx="748030" cy="924560"/>
            <a:chOff x="3071" y="3241"/>
            <a:chExt cx="1178" cy="1456"/>
          </a:xfrm>
        </p:grpSpPr>
        <p:grpSp>
          <p:nvGrpSpPr>
            <p:cNvPr id="47" name="组合 46"/>
            <p:cNvGrpSpPr/>
            <p:nvPr/>
          </p:nvGrpSpPr>
          <p:grpSpPr>
            <a:xfrm>
              <a:off x="3071" y="3241"/>
              <a:ext cx="302" cy="1434"/>
              <a:chOff x="8014" y="6621"/>
              <a:chExt cx="302" cy="1434"/>
            </a:xfrm>
          </p:grpSpPr>
          <p:sp>
            <p:nvSpPr>
              <p:cNvPr id="45" name="圆角矩形 44"/>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8014" y="6621"/>
                <a:ext cx="302" cy="588"/>
              </a:xfrm>
              <a:prstGeom prst="round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圆角矩形 48"/>
            <p:cNvSpPr/>
            <p:nvPr/>
          </p:nvSpPr>
          <p:spPr>
            <a:xfrm>
              <a:off x="3509" y="3671"/>
              <a:ext cx="302" cy="1026"/>
            </a:xfrm>
            <a:prstGeom prst="roundRect">
              <a:avLst/>
            </a:prstGeom>
            <a:solidFill>
              <a:schemeClr val="lt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3509" y="3671"/>
              <a:ext cx="302" cy="421"/>
            </a:xfrm>
            <a:prstGeom prst="roundRect">
              <a:avLst/>
            </a:prstGeom>
            <a:solidFill>
              <a:srgbClr val="9EBEED"/>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3977" y="3918"/>
              <a:ext cx="272" cy="770"/>
              <a:chOff x="8014" y="6621"/>
              <a:chExt cx="302" cy="1434"/>
            </a:xfrm>
          </p:grpSpPr>
          <p:sp>
            <p:nvSpPr>
              <p:cNvPr id="52" name="圆角矩形 51"/>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8014" y="6621"/>
                <a:ext cx="302" cy="588"/>
              </a:xfrm>
              <a:prstGeom prst="roundRect">
                <a:avLst/>
              </a:prstGeom>
              <a:solidFill>
                <a:srgbClr val="9EBEED"/>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5" name="组合 54"/>
          <p:cNvGrpSpPr/>
          <p:nvPr/>
        </p:nvGrpSpPr>
        <p:grpSpPr>
          <a:xfrm>
            <a:off x="6380480" y="2058035"/>
            <a:ext cx="748030" cy="924560"/>
            <a:chOff x="3071" y="3241"/>
            <a:chExt cx="1178" cy="1456"/>
          </a:xfrm>
        </p:grpSpPr>
        <p:grpSp>
          <p:nvGrpSpPr>
            <p:cNvPr id="56" name="组合 55"/>
            <p:cNvGrpSpPr/>
            <p:nvPr/>
          </p:nvGrpSpPr>
          <p:grpSpPr>
            <a:xfrm>
              <a:off x="3071" y="3241"/>
              <a:ext cx="302" cy="1434"/>
              <a:chOff x="8014" y="6621"/>
              <a:chExt cx="302" cy="1434"/>
            </a:xfrm>
          </p:grpSpPr>
          <p:sp>
            <p:nvSpPr>
              <p:cNvPr id="57" name="圆角矩形 56"/>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8014" y="6621"/>
                <a:ext cx="302" cy="588"/>
              </a:xfrm>
              <a:prstGeom prst="roundRect">
                <a:avLst/>
              </a:prstGeom>
              <a:solidFill>
                <a:srgbClr val="F7B8A9"/>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圆角矩形 58"/>
            <p:cNvSpPr/>
            <p:nvPr/>
          </p:nvSpPr>
          <p:spPr>
            <a:xfrm>
              <a:off x="3509" y="3671"/>
              <a:ext cx="302" cy="1026"/>
            </a:xfrm>
            <a:prstGeom prst="roundRect">
              <a:avLst/>
            </a:prstGeom>
            <a:solidFill>
              <a:schemeClr val="lt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3509" y="3671"/>
              <a:ext cx="302" cy="421"/>
            </a:xfrm>
            <a:prstGeom prst="roundRect">
              <a:avLst/>
            </a:prstGeom>
            <a:solidFill>
              <a:srgbClr val="F7B8A9"/>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3977" y="3918"/>
              <a:ext cx="272" cy="770"/>
              <a:chOff x="8014" y="6621"/>
              <a:chExt cx="302" cy="1434"/>
            </a:xfrm>
          </p:grpSpPr>
          <p:sp>
            <p:nvSpPr>
              <p:cNvPr id="62" name="圆角矩形 61"/>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a:off x="8014" y="6621"/>
                <a:ext cx="302" cy="588"/>
              </a:xfrm>
              <a:prstGeom prst="roundRect">
                <a:avLst/>
              </a:prstGeom>
              <a:solidFill>
                <a:srgbClr val="F7B8A9"/>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4" name="组合 63"/>
          <p:cNvGrpSpPr/>
          <p:nvPr/>
        </p:nvGrpSpPr>
        <p:grpSpPr>
          <a:xfrm>
            <a:off x="9123680" y="3952875"/>
            <a:ext cx="748030" cy="924560"/>
            <a:chOff x="3071" y="3241"/>
            <a:chExt cx="1178" cy="1456"/>
          </a:xfrm>
        </p:grpSpPr>
        <p:grpSp>
          <p:nvGrpSpPr>
            <p:cNvPr id="65" name="组合 64"/>
            <p:cNvGrpSpPr/>
            <p:nvPr/>
          </p:nvGrpSpPr>
          <p:grpSpPr>
            <a:xfrm>
              <a:off x="3071" y="3241"/>
              <a:ext cx="302" cy="1434"/>
              <a:chOff x="8014" y="6621"/>
              <a:chExt cx="302" cy="1434"/>
            </a:xfrm>
          </p:grpSpPr>
          <p:sp>
            <p:nvSpPr>
              <p:cNvPr id="66" name="圆角矩形 65"/>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8014" y="6621"/>
                <a:ext cx="302" cy="588"/>
              </a:xfrm>
              <a:prstGeom prst="roundRect">
                <a:avLst/>
              </a:prstGeom>
              <a:solidFill>
                <a:srgbClr val="CAA8E5"/>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圆角矩形 67"/>
            <p:cNvSpPr/>
            <p:nvPr/>
          </p:nvSpPr>
          <p:spPr>
            <a:xfrm>
              <a:off x="3509" y="3671"/>
              <a:ext cx="302" cy="1026"/>
            </a:xfrm>
            <a:prstGeom prst="roundRect">
              <a:avLst/>
            </a:prstGeom>
            <a:solidFill>
              <a:schemeClr val="lt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3509" y="3671"/>
              <a:ext cx="302" cy="421"/>
            </a:xfrm>
            <a:prstGeom prst="roundRect">
              <a:avLst/>
            </a:prstGeom>
            <a:solidFill>
              <a:srgbClr val="CAA8E5"/>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3977" y="3918"/>
              <a:ext cx="272" cy="770"/>
              <a:chOff x="8014" y="6621"/>
              <a:chExt cx="302" cy="1434"/>
            </a:xfrm>
          </p:grpSpPr>
          <p:sp>
            <p:nvSpPr>
              <p:cNvPr id="71" name="圆角矩形 70"/>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8014" y="6621"/>
                <a:ext cx="302" cy="588"/>
              </a:xfrm>
              <a:prstGeom prst="roundRect">
                <a:avLst/>
              </a:prstGeom>
              <a:solidFill>
                <a:srgbClr val="CAA8E5"/>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1" name="组合 90"/>
          <p:cNvGrpSpPr/>
          <p:nvPr/>
        </p:nvGrpSpPr>
        <p:grpSpPr>
          <a:xfrm>
            <a:off x="4973955" y="4021455"/>
            <a:ext cx="748030" cy="924560"/>
            <a:chOff x="3071" y="3241"/>
            <a:chExt cx="1178" cy="1456"/>
          </a:xfrm>
        </p:grpSpPr>
        <p:grpSp>
          <p:nvGrpSpPr>
            <p:cNvPr id="92" name="组合 91"/>
            <p:cNvGrpSpPr/>
            <p:nvPr/>
          </p:nvGrpSpPr>
          <p:grpSpPr>
            <a:xfrm>
              <a:off x="3071" y="3241"/>
              <a:ext cx="302" cy="1434"/>
              <a:chOff x="8014" y="6621"/>
              <a:chExt cx="302" cy="1434"/>
            </a:xfrm>
          </p:grpSpPr>
          <p:sp>
            <p:nvSpPr>
              <p:cNvPr id="93" name="圆角矩形 92"/>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圆角矩形 95"/>
              <p:cNvSpPr/>
              <p:nvPr/>
            </p:nvSpPr>
            <p:spPr>
              <a:xfrm>
                <a:off x="8014" y="6621"/>
                <a:ext cx="302" cy="588"/>
              </a:xfrm>
              <a:prstGeom prst="roundRect">
                <a:avLst/>
              </a:prstGeom>
              <a:solidFill>
                <a:srgbClr val="9ADFBF"/>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圆角矩形 96"/>
            <p:cNvSpPr/>
            <p:nvPr/>
          </p:nvSpPr>
          <p:spPr>
            <a:xfrm>
              <a:off x="3509" y="3671"/>
              <a:ext cx="302" cy="1026"/>
            </a:xfrm>
            <a:prstGeom prst="roundRect">
              <a:avLst/>
            </a:prstGeom>
            <a:solidFill>
              <a:schemeClr val="lt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a:off x="3509" y="3671"/>
              <a:ext cx="302" cy="421"/>
            </a:xfrm>
            <a:prstGeom prst="roundRect">
              <a:avLst/>
            </a:prstGeom>
            <a:solidFill>
              <a:srgbClr val="9ADFBF"/>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9" name="组合 98"/>
            <p:cNvGrpSpPr/>
            <p:nvPr/>
          </p:nvGrpSpPr>
          <p:grpSpPr>
            <a:xfrm>
              <a:off x="3977" y="3918"/>
              <a:ext cx="272" cy="770"/>
              <a:chOff x="8014" y="6621"/>
              <a:chExt cx="302" cy="1434"/>
            </a:xfrm>
          </p:grpSpPr>
          <p:sp>
            <p:nvSpPr>
              <p:cNvPr id="100" name="圆角矩形 99"/>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8014" y="6621"/>
                <a:ext cx="302" cy="588"/>
              </a:xfrm>
              <a:prstGeom prst="roundRect">
                <a:avLst/>
              </a:prstGeom>
              <a:solidFill>
                <a:srgbClr val="9ADFBF"/>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4850e694-33aa-4b2a-b893-b78cfea6ade3"/>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1102</Words>
  <Application>Microsoft Office PowerPoint</Application>
  <PresentationFormat>宽屏</PresentationFormat>
  <Paragraphs>101</Paragraphs>
  <Slides>19</Slides>
  <Notes>0</Notes>
  <HiddenSlides>7</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字魂布丁体</vt:lpstr>
      <vt:lpstr>Arial</vt:lpstr>
      <vt:lpstr>字魂联盟综艺体</vt:lpstr>
      <vt:lpstr>Wingdings</vt:lpstr>
      <vt:lpstr>微软雅黑</vt:lpstr>
      <vt:lpstr>汉仪中黑简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神隐者 red</cp:lastModifiedBy>
  <cp:revision>157</cp:revision>
  <dcterms:created xsi:type="dcterms:W3CDTF">2019-06-19T02:08:00Z</dcterms:created>
  <dcterms:modified xsi:type="dcterms:W3CDTF">2023-06-15T15:35:27Z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v1.0_mb_kw3Wm1H/Ljy4N9ywvly6Tg==</vt:lpwstr>
  </property>
  <property fmtid="{D5CDD505-2E9C-101B-9397-08002B2CF9AE}" pid="4" name="ICV">
    <vt:lpwstr>767D881050F145FE8278CD6156ED98C2_11</vt:lpwstr>
  </property>
</Properties>
</file>